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2"/>
  </p:notesMasterIdLst>
  <p:handoutMasterIdLst>
    <p:handoutMasterId r:id="rId113"/>
  </p:handoutMasterIdLst>
  <p:sldIdLst>
    <p:sldId id="290" r:id="rId2"/>
    <p:sldId id="257" r:id="rId3"/>
    <p:sldId id="288" r:id="rId4"/>
    <p:sldId id="289" r:id="rId5"/>
    <p:sldId id="355" r:id="rId6"/>
    <p:sldId id="292" r:id="rId7"/>
    <p:sldId id="294" r:id="rId8"/>
    <p:sldId id="366" r:id="rId9"/>
    <p:sldId id="293" r:id="rId10"/>
    <p:sldId id="295" r:id="rId11"/>
    <p:sldId id="296" r:id="rId12"/>
    <p:sldId id="367" r:id="rId13"/>
    <p:sldId id="297" r:id="rId14"/>
    <p:sldId id="298" r:id="rId15"/>
    <p:sldId id="368" r:id="rId16"/>
    <p:sldId id="299" r:id="rId17"/>
    <p:sldId id="369" r:id="rId18"/>
    <p:sldId id="300" r:id="rId19"/>
    <p:sldId id="401" r:id="rId20"/>
    <p:sldId id="402" r:id="rId21"/>
    <p:sldId id="301" r:id="rId22"/>
    <p:sldId id="302" r:id="rId23"/>
    <p:sldId id="404" r:id="rId24"/>
    <p:sldId id="403" r:id="rId25"/>
    <p:sldId id="303" r:id="rId26"/>
    <p:sldId id="349" r:id="rId27"/>
    <p:sldId id="350" r:id="rId28"/>
    <p:sldId id="370" r:id="rId29"/>
    <p:sldId id="371" r:id="rId30"/>
    <p:sldId id="372" r:id="rId31"/>
    <p:sldId id="304" r:id="rId32"/>
    <p:sldId id="357" r:id="rId33"/>
    <p:sldId id="306" r:id="rId34"/>
    <p:sldId id="375" r:id="rId35"/>
    <p:sldId id="308" r:id="rId36"/>
    <p:sldId id="373" r:id="rId37"/>
    <p:sldId id="374" r:id="rId38"/>
    <p:sldId id="311" r:id="rId39"/>
    <p:sldId id="376" r:id="rId40"/>
    <p:sldId id="360" r:id="rId41"/>
    <p:sldId id="313" r:id="rId42"/>
    <p:sldId id="310" r:id="rId43"/>
    <p:sldId id="377" r:id="rId44"/>
    <p:sldId id="314" r:id="rId45"/>
    <p:sldId id="378" r:id="rId46"/>
    <p:sldId id="405" r:id="rId47"/>
    <p:sldId id="379" r:id="rId48"/>
    <p:sldId id="315" r:id="rId49"/>
    <p:sldId id="385" r:id="rId50"/>
    <p:sldId id="316" r:id="rId51"/>
    <p:sldId id="406" r:id="rId52"/>
    <p:sldId id="407" r:id="rId53"/>
    <p:sldId id="386" r:id="rId54"/>
    <p:sldId id="380" r:id="rId55"/>
    <p:sldId id="318" r:id="rId56"/>
    <p:sldId id="408" r:id="rId57"/>
    <p:sldId id="409" r:id="rId58"/>
    <p:sldId id="410" r:id="rId59"/>
    <p:sldId id="387" r:id="rId60"/>
    <p:sldId id="322" r:id="rId61"/>
    <p:sldId id="323" r:id="rId62"/>
    <p:sldId id="324" r:id="rId63"/>
    <p:sldId id="325" r:id="rId64"/>
    <p:sldId id="381" r:id="rId65"/>
    <p:sldId id="382" r:id="rId66"/>
    <p:sldId id="383" r:id="rId67"/>
    <p:sldId id="384" r:id="rId68"/>
    <p:sldId id="411" r:id="rId69"/>
    <p:sldId id="412" r:id="rId70"/>
    <p:sldId id="327" r:id="rId71"/>
    <p:sldId id="413" r:id="rId72"/>
    <p:sldId id="414" r:id="rId73"/>
    <p:sldId id="415" r:id="rId74"/>
    <p:sldId id="416" r:id="rId75"/>
    <p:sldId id="417" r:id="rId76"/>
    <p:sldId id="391" r:id="rId77"/>
    <p:sldId id="331" r:id="rId78"/>
    <p:sldId id="332" r:id="rId79"/>
    <p:sldId id="333" r:id="rId80"/>
    <p:sldId id="418" r:id="rId81"/>
    <p:sldId id="419" r:id="rId82"/>
    <p:sldId id="420" r:id="rId83"/>
    <p:sldId id="395" r:id="rId84"/>
    <p:sldId id="335" r:id="rId85"/>
    <p:sldId id="396" r:id="rId86"/>
    <p:sldId id="421" r:id="rId87"/>
    <p:sldId id="422" r:id="rId88"/>
    <p:sldId id="397" r:id="rId89"/>
    <p:sldId id="398" r:id="rId90"/>
    <p:sldId id="336" r:id="rId91"/>
    <p:sldId id="362" r:id="rId92"/>
    <p:sldId id="399" r:id="rId93"/>
    <p:sldId id="338" r:id="rId94"/>
    <p:sldId id="339" r:id="rId95"/>
    <p:sldId id="340" r:id="rId96"/>
    <p:sldId id="400" r:id="rId97"/>
    <p:sldId id="341" r:id="rId98"/>
    <p:sldId id="423" r:id="rId99"/>
    <p:sldId id="424" r:id="rId100"/>
    <p:sldId id="363" r:id="rId101"/>
    <p:sldId id="364" r:id="rId102"/>
    <p:sldId id="354" r:id="rId103"/>
    <p:sldId id="343" r:id="rId104"/>
    <p:sldId id="344" r:id="rId105"/>
    <p:sldId id="345" r:id="rId106"/>
    <p:sldId id="346" r:id="rId107"/>
    <p:sldId id="347" r:id="rId108"/>
    <p:sldId id="348" r:id="rId109"/>
    <p:sldId id="317" r:id="rId110"/>
    <p:sldId id="342" r:id="rId11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008" userDrawn="1">
          <p15:clr>
            <a:srgbClr val="A4A3A4"/>
          </p15:clr>
        </p15:guide>
        <p15:guide id="2" pos="288" userDrawn="1">
          <p15:clr>
            <a:srgbClr val="A4A3A4"/>
          </p15:clr>
        </p15:guide>
        <p15:guide id="3" pos="5472"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akesh Kumar" initials="RK" lastIdx="8" clrIdx="0">
    <p:extLst>
      <p:ext uri="{19B8F6BF-5375-455C-9EA6-DF929625EA0E}">
        <p15:presenceInfo xmlns:p15="http://schemas.microsoft.com/office/powerpoint/2012/main" userId="S-1-5-21-2752970185-40930380-1894245210-5248"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FA3"/>
    <a:srgbClr val="D4EAE4"/>
    <a:srgbClr val="00158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B4B98B0-60AC-42C2-AFA5-B58CD77FA1E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165" autoAdjust="0"/>
    <p:restoredTop sz="95884" autoAdjust="0"/>
  </p:normalViewPr>
  <p:slideViewPr>
    <p:cSldViewPr>
      <p:cViewPr varScale="1">
        <p:scale>
          <a:sx n="81" d="100"/>
          <a:sy n="81" d="100"/>
        </p:scale>
        <p:origin x="840" y="64"/>
      </p:cViewPr>
      <p:guideLst>
        <p:guide orient="horz" pos="1008"/>
        <p:guide pos="288"/>
        <p:guide pos="5472"/>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2408"/>
    </p:cViewPr>
  </p:sorterViewPr>
  <p:notesViewPr>
    <p:cSldViewPr>
      <p:cViewPr varScale="1">
        <p:scale>
          <a:sx n="54" d="100"/>
          <a:sy n="54" d="100"/>
        </p:scale>
        <p:origin x="1794" y="7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theme" Target="theme/theme1.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notesMaster" Target="notesMasters/notesMaster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handoutMaster" Target="handoutMasters/handoutMaster1.xml"/><Relationship Id="rId118" Type="http://schemas.openxmlformats.org/officeDocument/2006/relationships/tableStyles" Target="tableStyle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commentAuthors" Target="commentAuthor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D8D874E-E9D5-433B-A149-BDF6BFDD40A8}" type="datetimeFigureOut">
              <a:rPr lang="en-US" smtClean="0"/>
              <a:pPr/>
              <a:t>4/14/2025</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0DCAA22-461C-45B4-A301-BFCA580174EF}" type="slidenum">
              <a:rPr lang="en-US" smtClean="0"/>
              <a:pPr/>
              <a:t>‹#›</a:t>
            </a:fld>
            <a:endParaRPr lang="en-US" dirty="0"/>
          </a:p>
        </p:txBody>
      </p:sp>
    </p:spTree>
    <p:extLst>
      <p:ext uri="{BB962C8B-B14F-4D97-AF65-F5344CB8AC3E}">
        <p14:creationId xmlns:p14="http://schemas.microsoft.com/office/powerpoint/2010/main" val="49019226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A051F04-9E25-42C3-8BC5-EC2E8469D95E}" type="datetimeFigureOut">
              <a:rPr lang="en-US" smtClean="0"/>
              <a:pPr/>
              <a:t>4/14/2025</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73D6722-9B4D-4E29-B226-C325925A8118}" type="slidenum">
              <a:rPr lang="en-US" smtClean="0"/>
              <a:pPr/>
              <a:t>‹#›</a:t>
            </a:fld>
            <a:endParaRPr lang="en-US" dirty="0"/>
          </a:p>
        </p:txBody>
      </p:sp>
    </p:spTree>
    <p:extLst>
      <p:ext uri="{BB962C8B-B14F-4D97-AF65-F5344CB8AC3E}">
        <p14:creationId xmlns:p14="http://schemas.microsoft.com/office/powerpoint/2010/main" val="3529598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73D6722-9B4D-4E29-B226-C325925A8118}" type="slidenum">
              <a:rPr lang="en-US" smtClean="0"/>
              <a:pPr/>
              <a:t>4</a:t>
            </a:fld>
            <a:endParaRPr lang="en-US" dirty="0"/>
          </a:p>
        </p:txBody>
      </p:sp>
    </p:spTree>
    <p:extLst>
      <p:ext uri="{BB962C8B-B14F-4D97-AF65-F5344CB8AC3E}">
        <p14:creationId xmlns:p14="http://schemas.microsoft.com/office/powerpoint/2010/main" val="18180775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73D6722-9B4D-4E29-B226-C325925A8118}" type="slidenum">
              <a:rPr lang="en-US" smtClean="0"/>
              <a:pPr/>
              <a:t>14</a:t>
            </a:fld>
            <a:endParaRPr lang="en-US" dirty="0"/>
          </a:p>
        </p:txBody>
      </p:sp>
    </p:spTree>
    <p:extLst>
      <p:ext uri="{BB962C8B-B14F-4D97-AF65-F5344CB8AC3E}">
        <p14:creationId xmlns:p14="http://schemas.microsoft.com/office/powerpoint/2010/main" val="24096533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73D6722-9B4D-4E29-B226-C325925A8118}" type="slidenum">
              <a:rPr lang="en-US" smtClean="0"/>
              <a:pPr/>
              <a:t>44</a:t>
            </a:fld>
            <a:endParaRPr lang="en-US" dirty="0"/>
          </a:p>
        </p:txBody>
      </p:sp>
    </p:spTree>
    <p:extLst>
      <p:ext uri="{BB962C8B-B14F-4D97-AF65-F5344CB8AC3E}">
        <p14:creationId xmlns:p14="http://schemas.microsoft.com/office/powerpoint/2010/main" val="296511238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bwMode="white">
          <a:xfrm>
            <a:off x="0" y="0"/>
            <a:ext cx="9144000" cy="3886200"/>
          </a:xfrm>
          <a:prstGeom prst="rect">
            <a:avLst/>
          </a:prstGeom>
          <a:solidFill>
            <a:srgbClr val="007FA3"/>
          </a:solidFill>
          <a:ln>
            <a:solidFill>
              <a:srgbClr val="007F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p:nvPr>
        </p:nvSpPr>
        <p:spPr>
          <a:xfrm>
            <a:off x="685800" y="762000"/>
            <a:ext cx="7772400" cy="2838451"/>
          </a:xfrm>
        </p:spPr>
        <p:txBody>
          <a:bodyPr anchor="b">
            <a:noAutofit/>
          </a:bodyPr>
          <a:lstStyle>
            <a:lvl1pPr algn="l">
              <a:defRPr sz="3600">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674687" y="3962400"/>
            <a:ext cx="7794626" cy="1752600"/>
          </a:xfrm>
        </p:spPr>
        <p:txBody>
          <a:bodyPr>
            <a:noAutofit/>
          </a:bodyPr>
          <a:lstStyle>
            <a:lvl1pPr marL="0" indent="0" algn="l">
              <a:spcBef>
                <a:spcPts val="0"/>
              </a:spcBef>
              <a:buNone/>
              <a:defRPr sz="24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12"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4/14/2025</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pic>
        <p:nvPicPr>
          <p:cNvPr id="14" name="Shape 15" descr="Pearson Logo"/>
          <p:cNvPicPr preferRelativeResize="0"/>
          <p:nvPr userDrawn="1"/>
        </p:nvPicPr>
        <p:blipFill rotWithShape="1">
          <a:blip r:embed="rId2" cstate="print">
            <a:alphaModFix/>
          </a:blip>
          <a:srcRect/>
          <a:stretch/>
        </p:blipFill>
        <p:spPr>
          <a:xfrm>
            <a:off x="443972" y="6429709"/>
            <a:ext cx="917999" cy="279914"/>
          </a:xfrm>
          <a:prstGeom prst="rect">
            <a:avLst/>
          </a:prstGeom>
          <a:noFill/>
          <a:ln>
            <a:noFill/>
          </a:ln>
        </p:spPr>
      </p:pic>
      <p:sp>
        <p:nvSpPr>
          <p:cNvPr id="16" name="Slide Number Placeholder 4"/>
          <p:cNvSpPr txBox="1">
            <a:spLocks/>
          </p:cNvSpPr>
          <p:nvPr userDrawn="1"/>
        </p:nvSpPr>
        <p:spPr>
          <a:xfrm>
            <a:off x="7881256" y="6428232"/>
            <a:ext cx="914400" cy="201168"/>
          </a:xfrm>
          <a:prstGeom prst="rect">
            <a:avLst/>
          </a:prstGeom>
        </p:spPr>
        <p:txBody>
          <a:bodyP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lang="de-DE" altLang="en-US" sz="1200" b="0" kern="1200" noProof="0" dirty="0">
                <a:solidFill>
                  <a:schemeClr val="tx1"/>
                </a:solidFill>
                <a:latin typeface="Verdana" pitchFamily="34" charset="0"/>
                <a:ea typeface="Verdana" pitchFamily="34" charset="0"/>
                <a:cs typeface="Verdana" pitchFamily="34" charset="0"/>
              </a:rPr>
              <a:t>5 - </a:t>
            </a:r>
            <a:fld id="{876BFF75-7A20-4B22-803D-E5D1449082FD}" type="slidenum">
              <a:rPr lang="en-US" altLang="en-US" sz="1200" b="0" kern="1200" noProof="0" smtClean="0">
                <a:solidFill>
                  <a:schemeClr val="tx1"/>
                </a:solidFill>
                <a:latin typeface="Verdana" pitchFamily="34" charset="0"/>
                <a:ea typeface="Verdana" pitchFamily="34" charset="0"/>
                <a:cs typeface="Verdana"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lang="en-US" altLang="en-US" sz="1200" b="0" kern="1200" noProof="0" dirty="0">
              <a:solidFill>
                <a:schemeClr val="tx1"/>
              </a:solidFill>
              <a:latin typeface="Verdana" pitchFamily="34" charset="0"/>
              <a:ea typeface="Verdana" pitchFamily="34" charset="0"/>
              <a:cs typeface="Verdana" pitchFamily="34" charset="0"/>
            </a:endParaRPr>
          </a:p>
        </p:txBody>
      </p:sp>
      <p:sp>
        <p:nvSpPr>
          <p:cNvPr id="11" name="TextBox 10">
            <a:extLst>
              <a:ext uri="{FF2B5EF4-FFF2-40B4-BE49-F238E27FC236}">
                <a16:creationId xmlns:a16="http://schemas.microsoft.com/office/drawing/2014/main" id="{6C5D1914-9979-4928-BEEB-4586CCB160A9}"/>
              </a:ext>
            </a:extLst>
          </p:cNvPr>
          <p:cNvSpPr txBox="1"/>
          <p:nvPr userDrawn="1"/>
        </p:nvSpPr>
        <p:spPr>
          <a:xfrm>
            <a:off x="1502228" y="6429974"/>
            <a:ext cx="6172200" cy="276999"/>
          </a:xfrm>
          <a:prstGeom prst="rect">
            <a:avLst/>
          </a:prstGeom>
          <a:noFill/>
        </p:spPr>
        <p:txBody>
          <a:bodyPr wrap="square" rtlCol="0">
            <a:spAutoFit/>
          </a:bodyPr>
          <a:lstStyle/>
          <a:p>
            <a:pPr algn="ctr">
              <a:defRPr/>
            </a:pPr>
            <a:r>
              <a:rPr lang="en-IN" sz="1200" kern="1200" dirty="0">
                <a:solidFill>
                  <a:schemeClr val="tx1"/>
                </a:solidFill>
                <a:effectLst/>
                <a:latin typeface="Verdana" panose="020B0604030504040204" pitchFamily="34" charset="0"/>
                <a:ea typeface="Verdana" panose="020B0604030504040204" pitchFamily="34" charset="0"/>
                <a:cs typeface="+mn-cs"/>
              </a:rPr>
              <a:t>Copyright © </a:t>
            </a:r>
            <a:r>
              <a:rPr lang="en-IN" sz="1200" dirty="0">
                <a:latin typeface="Verdana" panose="020B0604030504040204" pitchFamily="34" charset="0"/>
                <a:ea typeface="Verdana" panose="020B0604030504040204" pitchFamily="34" charset="0"/>
              </a:rPr>
              <a:t>2021, 2018, 2015 </a:t>
            </a:r>
            <a:r>
              <a:rPr lang="en-IN" sz="1200" kern="1200" dirty="0">
                <a:solidFill>
                  <a:schemeClr val="tx1"/>
                </a:solidFill>
                <a:effectLst/>
                <a:latin typeface="Verdana" panose="020B0604030504040204" pitchFamily="34" charset="0"/>
                <a:ea typeface="Verdana" panose="020B0604030504040204" pitchFamily="34" charset="0"/>
                <a:cs typeface="+mn-cs"/>
              </a:rPr>
              <a:t>Pearson Education, Inc. All Rights Reserved</a:t>
            </a:r>
            <a:endParaRPr lang="en-US" altLang="en-US" sz="1200" b="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8879806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8" name="Footer Placeholder 2"/>
          <p:cNvSpPr>
            <a:spLocks noGrp="1"/>
          </p:cNvSpPr>
          <p:nvPr>
            <p:ph type="ftr" sz="quarter" idx="11"/>
          </p:nvPr>
        </p:nvSpPr>
        <p:spPr>
          <a:xfrm>
            <a:off x="93969" y="6172200"/>
            <a:ext cx="8595360" cy="235463"/>
          </a:xfrm>
        </p:spPr>
        <p:txBody>
          <a:bodyPr/>
          <a:lstStyle/>
          <a:p>
            <a:endParaRPr lang="en-US" dirty="0"/>
          </a:p>
        </p:txBody>
      </p:sp>
      <p:sp>
        <p:nvSpPr>
          <p:cNvPr id="2" name="Date Placeholder 1"/>
          <p:cNvSpPr>
            <a:spLocks noGrp="1"/>
          </p:cNvSpPr>
          <p:nvPr>
            <p:ph type="dt" sz="half" idx="10"/>
          </p:nvPr>
        </p:nvSpPr>
        <p:spPr/>
        <p:txBody>
          <a:bodyPr/>
          <a:lstStyle>
            <a:lvl1pPr>
              <a:defRPr>
                <a:solidFill>
                  <a:schemeClr val="tx1"/>
                </a:solidFill>
              </a:defRPr>
            </a:lvl1pPr>
          </a:lstStyle>
          <a:p>
            <a:fld id="{A9DF6EFB-3F44-496C-A842-1E0B3D3B975A}" type="datetimeFigureOut">
              <a:rPr lang="en-US" smtClean="0"/>
              <a:pPr/>
              <a:t>4/14/2025</a:t>
            </a:fld>
            <a:endParaRPr lang="en-US" dirty="0"/>
          </a:p>
        </p:txBody>
      </p:sp>
      <p:sp>
        <p:nvSpPr>
          <p:cNvPr id="4" name="Slide Number Placeholder 3"/>
          <p:cNvSpPr>
            <a:spLocks noGrp="1"/>
          </p:cNvSpPr>
          <p:nvPr>
            <p:ph type="sldNum" sz="quarter" idx="12"/>
          </p:nvPr>
        </p:nvSpPr>
        <p:spPr/>
        <p:txBody>
          <a:bodyPr/>
          <a:lstStyle>
            <a:lvl1pPr>
              <a:defRPr>
                <a:solidFill>
                  <a:schemeClr val="tx1"/>
                </a:solidFill>
              </a:defRPr>
            </a:lvl1pPr>
          </a:lstStyle>
          <a:p>
            <a:fld id="{200B2350-5261-4F5C-9DF5-EF0D264FC8D2}" type="slidenum">
              <a:rPr lang="en-US" smtClean="0"/>
              <a:pPr/>
              <a:t>‹#›</a:t>
            </a:fld>
            <a:endParaRPr lang="en-US" dirty="0"/>
          </a:p>
        </p:txBody>
      </p:sp>
      <p:pic>
        <p:nvPicPr>
          <p:cNvPr id="11" name="Shape 15" descr="Pearson Logo"/>
          <p:cNvPicPr preferRelativeResize="0"/>
          <p:nvPr userDrawn="1"/>
        </p:nvPicPr>
        <p:blipFill rotWithShape="1">
          <a:blip r:embed="rId2" cstate="print">
            <a:alphaModFix/>
          </a:blip>
          <a:srcRect/>
          <a:stretch/>
        </p:blipFill>
        <p:spPr>
          <a:xfrm>
            <a:off x="443972" y="6429709"/>
            <a:ext cx="917999" cy="279914"/>
          </a:xfrm>
          <a:prstGeom prst="rect">
            <a:avLst/>
          </a:prstGeom>
          <a:noFill/>
          <a:ln>
            <a:noFill/>
          </a:ln>
        </p:spPr>
      </p:pic>
      <p:sp>
        <p:nvSpPr>
          <p:cNvPr id="12" name="Slide Number Placeholder 4"/>
          <p:cNvSpPr txBox="1">
            <a:spLocks/>
          </p:cNvSpPr>
          <p:nvPr userDrawn="1"/>
        </p:nvSpPr>
        <p:spPr>
          <a:xfrm>
            <a:off x="7881256" y="6428232"/>
            <a:ext cx="914400" cy="201168"/>
          </a:xfrm>
          <a:prstGeom prst="rect">
            <a:avLst/>
          </a:prstGeom>
        </p:spPr>
        <p:txBody>
          <a:bodyP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lang="de-DE" altLang="en-US" sz="1200" b="0" kern="1200" noProof="0" dirty="0">
                <a:solidFill>
                  <a:schemeClr val="tx1"/>
                </a:solidFill>
                <a:latin typeface="Verdana" pitchFamily="34" charset="0"/>
                <a:ea typeface="Verdana" pitchFamily="34" charset="0"/>
                <a:cs typeface="Verdana" pitchFamily="34" charset="0"/>
              </a:rPr>
              <a:t>5 - </a:t>
            </a:r>
            <a:fld id="{876BFF75-7A20-4B22-803D-E5D1449082FD}" type="slidenum">
              <a:rPr lang="en-US" altLang="en-US" sz="1200" b="0" kern="1200" noProof="0" smtClean="0">
                <a:solidFill>
                  <a:schemeClr val="tx1"/>
                </a:solidFill>
                <a:latin typeface="Verdana" pitchFamily="34" charset="0"/>
                <a:ea typeface="Verdana" pitchFamily="34" charset="0"/>
                <a:cs typeface="Verdana"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lang="en-US" altLang="en-US" sz="1200" b="0" kern="1200" noProof="0" dirty="0">
              <a:solidFill>
                <a:schemeClr val="tx1"/>
              </a:solidFill>
              <a:latin typeface="Verdana" pitchFamily="34" charset="0"/>
              <a:ea typeface="Verdana" pitchFamily="34" charset="0"/>
              <a:cs typeface="Verdana" pitchFamily="34" charset="0"/>
            </a:endParaRPr>
          </a:p>
        </p:txBody>
      </p:sp>
      <p:sp>
        <p:nvSpPr>
          <p:cNvPr id="10" name="TextBox 9">
            <a:extLst>
              <a:ext uri="{FF2B5EF4-FFF2-40B4-BE49-F238E27FC236}">
                <a16:creationId xmlns:a16="http://schemas.microsoft.com/office/drawing/2014/main" id="{39F0ED46-ED41-4598-BC5D-77A94B216872}"/>
              </a:ext>
            </a:extLst>
          </p:cNvPr>
          <p:cNvSpPr txBox="1"/>
          <p:nvPr userDrawn="1"/>
        </p:nvSpPr>
        <p:spPr>
          <a:xfrm>
            <a:off x="1502228" y="6429974"/>
            <a:ext cx="6172200" cy="276999"/>
          </a:xfrm>
          <a:prstGeom prst="rect">
            <a:avLst/>
          </a:prstGeom>
          <a:noFill/>
        </p:spPr>
        <p:txBody>
          <a:bodyPr wrap="square" rtlCol="0">
            <a:spAutoFit/>
          </a:bodyPr>
          <a:lstStyle/>
          <a:p>
            <a:pPr algn="ctr">
              <a:defRPr/>
            </a:pPr>
            <a:r>
              <a:rPr lang="en-IN" sz="1200" kern="1200" dirty="0">
                <a:solidFill>
                  <a:schemeClr val="tx1"/>
                </a:solidFill>
                <a:effectLst/>
                <a:latin typeface="Verdana" panose="020B0604030504040204" pitchFamily="34" charset="0"/>
                <a:ea typeface="Verdana" panose="020B0604030504040204" pitchFamily="34" charset="0"/>
                <a:cs typeface="+mn-cs"/>
              </a:rPr>
              <a:t>Copyright © </a:t>
            </a:r>
            <a:r>
              <a:rPr lang="en-IN" sz="1200" dirty="0">
                <a:latin typeface="Verdana" panose="020B0604030504040204" pitchFamily="34" charset="0"/>
                <a:ea typeface="Verdana" panose="020B0604030504040204" pitchFamily="34" charset="0"/>
              </a:rPr>
              <a:t>2021, 2018, 2015 </a:t>
            </a:r>
            <a:r>
              <a:rPr lang="en-IN" sz="1200" kern="1200" dirty="0">
                <a:solidFill>
                  <a:schemeClr val="tx1"/>
                </a:solidFill>
                <a:effectLst/>
                <a:latin typeface="Verdana" panose="020B0604030504040204" pitchFamily="34" charset="0"/>
                <a:ea typeface="Verdana" panose="020B0604030504040204" pitchFamily="34" charset="0"/>
                <a:cs typeface="+mn-cs"/>
              </a:rPr>
              <a:t>Pearson Education, Inc. All Rights Reserved</a:t>
            </a:r>
            <a:endParaRPr lang="en-US" altLang="en-US" sz="1200" b="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37111366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19456"/>
            <a:ext cx="8229600" cy="1097280"/>
          </a:xfrm>
        </p:spPr>
        <p:txBody>
          <a:bodyPr/>
          <a:lstStyle/>
          <a:p>
            <a:r>
              <a:rPr lang="en-US" dirty="0"/>
              <a:t>Click to edit Master title style</a:t>
            </a:r>
          </a:p>
        </p:txBody>
      </p:sp>
      <p:sp>
        <p:nvSpPr>
          <p:cNvPr id="16" name="Text Placeholder 15"/>
          <p:cNvSpPr>
            <a:spLocks noGrp="1"/>
          </p:cNvSpPr>
          <p:nvPr>
            <p:ph type="body" sz="quarter" idx="18"/>
          </p:nvPr>
        </p:nvSpPr>
        <p:spPr>
          <a:xfrm>
            <a:off x="457200" y="1457450"/>
            <a:ext cx="8229600" cy="91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 Placeholder 2"/>
          <p:cNvSpPr>
            <a:spLocks noGrp="1"/>
          </p:cNvSpPr>
          <p:nvPr>
            <p:ph type="body" idx="1" hasCustomPrompt="1"/>
          </p:nvPr>
        </p:nvSpPr>
        <p:spPr>
          <a:xfrm>
            <a:off x="457200" y="1599180"/>
            <a:ext cx="2560320" cy="1463040"/>
          </a:xfrm>
          <a:solidFill>
            <a:srgbClr val="C5F3FF"/>
          </a:solidFill>
          <a:ln>
            <a:solidFill>
              <a:srgbClr val="007FA3"/>
            </a:solidFill>
          </a:ln>
        </p:spPr>
        <p:txBody>
          <a:bodyPr lIns="91440" tIns="91440" rIns="91440" bIns="91440" anchor="ctr" anchorCtr="0"/>
          <a:lstStyle>
            <a:lvl1pPr marL="0" indent="0" algn="ctr">
              <a:buFont typeface="Arial" pitchFamily="34" charset="0"/>
              <a:buNone/>
              <a:defRPr sz="2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Text</a:t>
            </a:r>
          </a:p>
        </p:txBody>
      </p:sp>
      <p:sp>
        <p:nvSpPr>
          <p:cNvPr id="4" name="Content Placeholder 3"/>
          <p:cNvSpPr>
            <a:spLocks noGrp="1"/>
          </p:cNvSpPr>
          <p:nvPr>
            <p:ph sz="half" idx="2" hasCustomPrompt="1"/>
          </p:nvPr>
        </p:nvSpPr>
        <p:spPr>
          <a:xfrm>
            <a:off x="3291114" y="1601940"/>
            <a:ext cx="2560320" cy="1463040"/>
          </a:xfrm>
          <a:solidFill>
            <a:srgbClr val="C5F3FF"/>
          </a:solidFill>
          <a:ln>
            <a:solidFill>
              <a:srgbClr val="007FA3"/>
            </a:solidFill>
          </a:ln>
        </p:spPr>
        <p:txBody>
          <a:bodyPr lIns="91440" tIns="91440" rIns="91440" bIns="91440" anchor="ctr" anchorCtr="0"/>
          <a:lstStyle>
            <a:lvl1pPr algn="ctr">
              <a:buNone/>
              <a:defRPr sz="2200"/>
            </a:lvl1pPr>
            <a:lvl2pPr>
              <a:buNone/>
              <a:defRPr/>
            </a:lvl2pPr>
            <a:lvl3pPr>
              <a:buNone/>
              <a:defRPr/>
            </a:lvl3pPr>
            <a:lvl4pPr>
              <a:buNone/>
              <a:defRPr/>
            </a:lvl4pPr>
            <a:lvl5pPr>
              <a:buNone/>
              <a:defRPr/>
            </a:lvl5pPr>
          </a:lstStyle>
          <a:p>
            <a:pPr lvl="0"/>
            <a:r>
              <a:rPr lang="en-US" dirty="0"/>
              <a:t>Text</a:t>
            </a:r>
          </a:p>
        </p:txBody>
      </p:sp>
      <p:sp>
        <p:nvSpPr>
          <p:cNvPr id="5" name="Text Placeholder 4"/>
          <p:cNvSpPr>
            <a:spLocks noGrp="1"/>
          </p:cNvSpPr>
          <p:nvPr>
            <p:ph type="body" sz="quarter" idx="3" hasCustomPrompt="1"/>
          </p:nvPr>
        </p:nvSpPr>
        <p:spPr>
          <a:xfrm>
            <a:off x="6126480" y="1599180"/>
            <a:ext cx="2560320" cy="1463040"/>
          </a:xfrm>
          <a:solidFill>
            <a:srgbClr val="C5F3FF"/>
          </a:solidFill>
          <a:ln>
            <a:solidFill>
              <a:srgbClr val="007FA3"/>
            </a:solidFill>
          </a:ln>
        </p:spPr>
        <p:txBody>
          <a:bodyPr lIns="91440" tIns="91440" rIns="91440" bIns="91440" anchor="ctr" anchorCtr="0"/>
          <a:lstStyle>
            <a:lvl1pPr marL="0" indent="0" algn="ctr">
              <a:buFont typeface="Arial" pitchFamily="34" charset="0"/>
              <a:buNone/>
              <a:defRPr sz="2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Text</a:t>
            </a:r>
          </a:p>
        </p:txBody>
      </p:sp>
      <p:sp>
        <p:nvSpPr>
          <p:cNvPr id="6" name="Content Placeholder 5"/>
          <p:cNvSpPr>
            <a:spLocks noGrp="1"/>
          </p:cNvSpPr>
          <p:nvPr>
            <p:ph sz="quarter" idx="4" hasCustomPrompt="1"/>
          </p:nvPr>
        </p:nvSpPr>
        <p:spPr>
          <a:xfrm>
            <a:off x="457200" y="3175650"/>
            <a:ext cx="2560320" cy="1463040"/>
          </a:xfrm>
          <a:solidFill>
            <a:srgbClr val="C5F3FF"/>
          </a:solidFill>
          <a:ln>
            <a:solidFill>
              <a:srgbClr val="007FA3"/>
            </a:solidFill>
          </a:ln>
        </p:spPr>
        <p:txBody>
          <a:bodyPr lIns="91440" tIns="91440" rIns="91440" bIns="91440" anchor="ctr" anchorCtr="0"/>
          <a:lstStyle>
            <a:lvl1pPr algn="ctr">
              <a:buNone/>
              <a:defRPr sz="2200"/>
            </a:lvl1pPr>
            <a:lvl2pPr>
              <a:buNone/>
              <a:defRPr/>
            </a:lvl2pPr>
            <a:lvl3pPr>
              <a:buNone/>
              <a:defRPr/>
            </a:lvl3pPr>
            <a:lvl4pPr>
              <a:buNone/>
              <a:defRPr/>
            </a:lvl4pPr>
            <a:lvl5pPr>
              <a:buNone/>
              <a:defRPr/>
            </a:lvl5pPr>
          </a:lstStyle>
          <a:p>
            <a:pPr lvl="0"/>
            <a:r>
              <a:rPr lang="en-US" dirty="0"/>
              <a:t>Text</a:t>
            </a:r>
          </a:p>
        </p:txBody>
      </p:sp>
      <p:sp>
        <p:nvSpPr>
          <p:cNvPr id="10" name="Content Placeholder 3"/>
          <p:cNvSpPr>
            <a:spLocks noGrp="1"/>
          </p:cNvSpPr>
          <p:nvPr>
            <p:ph sz="half" idx="13" hasCustomPrompt="1"/>
          </p:nvPr>
        </p:nvSpPr>
        <p:spPr>
          <a:xfrm>
            <a:off x="3300984" y="3175650"/>
            <a:ext cx="2560320" cy="1463040"/>
          </a:xfrm>
          <a:solidFill>
            <a:srgbClr val="C5F3FF"/>
          </a:solidFill>
          <a:ln>
            <a:solidFill>
              <a:srgbClr val="007FA3"/>
            </a:solidFill>
          </a:ln>
        </p:spPr>
        <p:txBody>
          <a:bodyPr lIns="91440" tIns="91440" rIns="91440" bIns="91440" anchor="ctr" anchorCtr="0"/>
          <a:lstStyle>
            <a:lvl1pPr algn="ctr">
              <a:buNone/>
              <a:defRPr sz="2200"/>
            </a:lvl1pPr>
            <a:lvl2pPr>
              <a:buNone/>
              <a:defRPr/>
            </a:lvl2pPr>
            <a:lvl3pPr>
              <a:buNone/>
              <a:defRPr/>
            </a:lvl3pPr>
            <a:lvl4pPr>
              <a:buNone/>
              <a:defRPr/>
            </a:lvl4pPr>
            <a:lvl5pPr>
              <a:buNone/>
              <a:defRPr/>
            </a:lvl5pPr>
          </a:lstStyle>
          <a:p>
            <a:pPr lvl="0"/>
            <a:r>
              <a:rPr lang="en-US" dirty="0"/>
              <a:t>Text</a:t>
            </a:r>
          </a:p>
        </p:txBody>
      </p:sp>
      <p:sp>
        <p:nvSpPr>
          <p:cNvPr id="11" name="Content Placeholder 5"/>
          <p:cNvSpPr>
            <a:spLocks noGrp="1"/>
          </p:cNvSpPr>
          <p:nvPr>
            <p:ph sz="quarter" idx="14" hasCustomPrompt="1"/>
          </p:nvPr>
        </p:nvSpPr>
        <p:spPr>
          <a:xfrm>
            <a:off x="6128658" y="3171876"/>
            <a:ext cx="2560320" cy="1463040"/>
          </a:xfrm>
          <a:solidFill>
            <a:srgbClr val="C5F3FF"/>
          </a:solidFill>
          <a:ln>
            <a:solidFill>
              <a:srgbClr val="007FA3"/>
            </a:solidFill>
          </a:ln>
        </p:spPr>
        <p:txBody>
          <a:bodyPr lIns="91440" tIns="91440" rIns="91440" bIns="91440" anchor="ctr" anchorCtr="0"/>
          <a:lstStyle>
            <a:lvl1pPr algn="ctr">
              <a:buNone/>
              <a:defRPr sz="2200"/>
            </a:lvl1pPr>
            <a:lvl2pPr>
              <a:buNone/>
              <a:defRPr/>
            </a:lvl2pPr>
            <a:lvl3pPr>
              <a:buNone/>
              <a:defRPr/>
            </a:lvl3pPr>
            <a:lvl4pPr>
              <a:buNone/>
              <a:defRPr/>
            </a:lvl4pPr>
            <a:lvl5pPr>
              <a:buNone/>
              <a:defRPr/>
            </a:lvl5pPr>
          </a:lstStyle>
          <a:p>
            <a:pPr lvl="0"/>
            <a:r>
              <a:rPr lang="en-US" dirty="0"/>
              <a:t>Text</a:t>
            </a:r>
          </a:p>
        </p:txBody>
      </p:sp>
      <p:sp>
        <p:nvSpPr>
          <p:cNvPr id="12" name="Content Placeholder 5"/>
          <p:cNvSpPr>
            <a:spLocks noGrp="1"/>
          </p:cNvSpPr>
          <p:nvPr>
            <p:ph sz="quarter" idx="15" hasCustomPrompt="1"/>
          </p:nvPr>
        </p:nvSpPr>
        <p:spPr>
          <a:xfrm>
            <a:off x="457200" y="4761264"/>
            <a:ext cx="2560320" cy="1463040"/>
          </a:xfrm>
          <a:solidFill>
            <a:srgbClr val="C5F3FF"/>
          </a:solidFill>
          <a:ln>
            <a:solidFill>
              <a:srgbClr val="007FA3"/>
            </a:solidFill>
          </a:ln>
        </p:spPr>
        <p:txBody>
          <a:bodyPr lIns="91440" tIns="91440" rIns="91440" bIns="91440" anchor="ctr" anchorCtr="0"/>
          <a:lstStyle>
            <a:lvl1pPr algn="ctr">
              <a:buNone/>
              <a:defRPr sz="2200"/>
            </a:lvl1pPr>
            <a:lvl2pPr>
              <a:buNone/>
              <a:defRPr/>
            </a:lvl2pPr>
            <a:lvl3pPr>
              <a:buNone/>
              <a:defRPr/>
            </a:lvl3pPr>
            <a:lvl4pPr>
              <a:buNone/>
              <a:defRPr/>
            </a:lvl4pPr>
            <a:lvl5pPr>
              <a:buNone/>
              <a:defRPr/>
            </a:lvl5pPr>
          </a:lstStyle>
          <a:p>
            <a:pPr lvl="0"/>
            <a:r>
              <a:rPr lang="en-US" dirty="0"/>
              <a:t>Text</a:t>
            </a:r>
          </a:p>
        </p:txBody>
      </p:sp>
      <p:sp>
        <p:nvSpPr>
          <p:cNvPr id="13" name="Content Placeholder 5"/>
          <p:cNvSpPr>
            <a:spLocks noGrp="1"/>
          </p:cNvSpPr>
          <p:nvPr>
            <p:ph sz="quarter" idx="16" hasCustomPrompt="1"/>
          </p:nvPr>
        </p:nvSpPr>
        <p:spPr>
          <a:xfrm>
            <a:off x="3299388" y="4761264"/>
            <a:ext cx="2560320" cy="1463040"/>
          </a:xfrm>
          <a:solidFill>
            <a:srgbClr val="C5F3FF"/>
          </a:solidFill>
          <a:ln>
            <a:solidFill>
              <a:srgbClr val="007FA3"/>
            </a:solidFill>
          </a:ln>
        </p:spPr>
        <p:txBody>
          <a:bodyPr lIns="91440" tIns="91440" rIns="91440" bIns="91440" anchor="ctr" anchorCtr="0"/>
          <a:lstStyle>
            <a:lvl1pPr algn="ctr">
              <a:buNone/>
              <a:defRPr sz="2200"/>
            </a:lvl1pPr>
            <a:lvl2pPr>
              <a:buNone/>
              <a:defRPr/>
            </a:lvl2pPr>
            <a:lvl3pPr>
              <a:buNone/>
              <a:defRPr/>
            </a:lvl3pPr>
            <a:lvl4pPr>
              <a:buNone/>
              <a:defRPr/>
            </a:lvl4pPr>
            <a:lvl5pPr>
              <a:buNone/>
              <a:defRPr/>
            </a:lvl5pPr>
          </a:lstStyle>
          <a:p>
            <a:pPr lvl="0"/>
            <a:r>
              <a:rPr lang="en-US" dirty="0"/>
              <a:t>Text</a:t>
            </a:r>
          </a:p>
        </p:txBody>
      </p:sp>
      <p:sp>
        <p:nvSpPr>
          <p:cNvPr id="14" name="Content Placeholder 5"/>
          <p:cNvSpPr>
            <a:spLocks noGrp="1"/>
          </p:cNvSpPr>
          <p:nvPr>
            <p:ph sz="quarter" idx="17" hasCustomPrompt="1"/>
          </p:nvPr>
        </p:nvSpPr>
        <p:spPr>
          <a:xfrm>
            <a:off x="6128658" y="4764312"/>
            <a:ext cx="2560320" cy="1463040"/>
          </a:xfrm>
          <a:solidFill>
            <a:srgbClr val="C5F3FF"/>
          </a:solidFill>
          <a:ln>
            <a:solidFill>
              <a:srgbClr val="007FA3"/>
            </a:solidFill>
          </a:ln>
        </p:spPr>
        <p:txBody>
          <a:bodyPr lIns="91440" tIns="91440" rIns="91440" bIns="91440" anchor="ctr" anchorCtr="0"/>
          <a:lstStyle>
            <a:lvl1pPr algn="ctr">
              <a:buNone/>
              <a:defRPr sz="2200"/>
            </a:lvl1pPr>
            <a:lvl2pPr>
              <a:buNone/>
              <a:defRPr/>
            </a:lvl2pPr>
            <a:lvl3pPr>
              <a:buNone/>
              <a:defRPr/>
            </a:lvl3pPr>
            <a:lvl4pPr>
              <a:buNone/>
              <a:defRPr/>
            </a:lvl4pPr>
            <a:lvl5pPr>
              <a:buNone/>
              <a:defRPr/>
            </a:lvl5pPr>
          </a:lstStyle>
          <a:p>
            <a:pPr lvl="0"/>
            <a:r>
              <a:rPr lang="en-US" dirty="0"/>
              <a:t>Text</a:t>
            </a:r>
          </a:p>
        </p:txBody>
      </p:sp>
      <p:sp>
        <p:nvSpPr>
          <p:cNvPr id="8" name="Footer Placeholder 7"/>
          <p:cNvSpPr>
            <a:spLocks noGrp="1"/>
          </p:cNvSpPr>
          <p:nvPr>
            <p:ph type="ftr" sz="quarter" idx="11"/>
          </p:nvPr>
        </p:nvSpPr>
        <p:spPr/>
        <p:txBody>
          <a:bodyPr/>
          <a:lstStyle>
            <a:lvl1pPr>
              <a:buFont typeface="Arial" pitchFamily="34" charset="0"/>
              <a:buNone/>
              <a:defRPr/>
            </a:lvl1pPr>
          </a:lstStyle>
          <a:p>
            <a:endParaRPr lang="en-US"/>
          </a:p>
        </p:txBody>
      </p:sp>
      <p:sp>
        <p:nvSpPr>
          <p:cNvPr id="7" name="Date Placeholder 6"/>
          <p:cNvSpPr>
            <a:spLocks noGrp="1"/>
          </p:cNvSpPr>
          <p:nvPr>
            <p:ph type="dt" sz="half" idx="10"/>
          </p:nvPr>
        </p:nvSpPr>
        <p:spPr/>
        <p:txBody>
          <a:bodyPr/>
          <a:lstStyle/>
          <a:p>
            <a:fld id="{E0DBC1D4-5704-45BB-BA8B-9B7E98161C8B}" type="datetimeFigureOut">
              <a:rPr lang="en-US" smtClean="0"/>
              <a:pPr/>
              <a:t>4/14/2025</a:t>
            </a:fld>
            <a:endParaRPr lang="en-US"/>
          </a:p>
        </p:txBody>
      </p:sp>
      <p:sp>
        <p:nvSpPr>
          <p:cNvPr id="9" name="Slide Number Placeholder 8"/>
          <p:cNvSpPr>
            <a:spLocks noGrp="1"/>
          </p:cNvSpPr>
          <p:nvPr>
            <p:ph type="sldNum" sz="quarter" idx="12"/>
          </p:nvPr>
        </p:nvSpPr>
        <p:spPr/>
        <p:txBody>
          <a:bodyPr/>
          <a:lstStyle/>
          <a:p>
            <a:fld id="{4C404A2B-EE51-41D7-B879-F8E5E9C51050}" type="slidenum">
              <a:rPr lang="en-US" smtClean="0"/>
              <a:pPr/>
              <a:t>‹#›</a:t>
            </a:fld>
            <a:endParaRPr lang="en-US"/>
          </a:p>
        </p:txBody>
      </p:sp>
    </p:spTree>
    <p:extLst>
      <p:ext uri="{BB962C8B-B14F-4D97-AF65-F5344CB8AC3E}">
        <p14:creationId xmlns:p14="http://schemas.microsoft.com/office/powerpoint/2010/main" val="212771658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lvl1pPr>
              <a:buClr>
                <a:srgbClr val="007FA3"/>
              </a:buClr>
              <a:buSzPct val="100000"/>
              <a:defRPr sz="2800"/>
            </a:lvl1pPr>
            <a:lvl2pPr>
              <a:buClr>
                <a:srgbClr val="007FA3"/>
              </a:buClr>
              <a:defRPr sz="2400"/>
            </a:lvl2pPr>
            <a:lvl3pPr>
              <a:buClr>
                <a:srgbClr val="007FA3"/>
              </a:buClr>
              <a:defRPr sz="2000"/>
            </a:lvl3pPr>
            <a:lvl4pPr>
              <a:buClr>
                <a:srgbClr val="007FA3"/>
              </a:buClr>
              <a:defRPr sz="2000"/>
            </a:lvl4pPr>
            <a:lvl5pPr>
              <a:buClr>
                <a:srgbClr val="007FA3"/>
              </a:buClr>
              <a:defRPr sz="2000"/>
            </a:lvl5pPr>
            <a:lvl6pPr>
              <a:buClr>
                <a:srgbClr val="007FA3"/>
              </a:buClr>
              <a:defRPr sz="2000"/>
            </a:lvl6pPr>
            <a:lvl7pPr>
              <a:buClr>
                <a:srgbClr val="007FA3"/>
              </a:buClr>
              <a:defRPr sz="2000"/>
            </a:lvl7pPr>
            <a:lvl8pPr>
              <a:buClr>
                <a:srgbClr val="007FA3"/>
              </a:buClr>
              <a:defRPr sz="2000"/>
            </a:lvl8pPr>
            <a:lvl9pPr>
              <a:buClr>
                <a:srgbClr val="007FA3"/>
              </a:buCl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Ninth</a:t>
            </a:r>
          </a:p>
        </p:txBody>
      </p:sp>
      <p:sp>
        <p:nvSpPr>
          <p:cNvPr id="6" name="Footer Placeholder 4"/>
          <p:cNvSpPr>
            <a:spLocks noGrp="1"/>
          </p:cNvSpPr>
          <p:nvPr>
            <p:ph type="ftr" sz="quarter" idx="11"/>
          </p:nvPr>
        </p:nvSpPr>
        <p:spPr>
          <a:xfrm>
            <a:off x="93969" y="6172200"/>
            <a:ext cx="8595360" cy="235463"/>
          </a:xfrm>
        </p:spPr>
        <p:txBody>
          <a:bodyPr/>
          <a:lstStyle/>
          <a:p>
            <a:endParaRPr lang="en-US" dirty="0"/>
          </a:p>
        </p:txBody>
      </p:sp>
      <p:sp>
        <p:nvSpPr>
          <p:cNvPr id="9" name="Date Placeholder 3"/>
          <p:cNvSpPr>
            <a:spLocks noGrp="1"/>
          </p:cNvSpPr>
          <p:nvPr>
            <p:ph type="dt" sz="half" idx="10"/>
          </p:nvPr>
        </p:nvSpPr>
        <p:spPr>
          <a:xfrm>
            <a:off x="6335713" y="113072"/>
            <a:ext cx="2133600" cy="182880"/>
          </a:xfrm>
        </p:spPr>
        <p:txBody>
          <a:bodyPr/>
          <a:lstStyle/>
          <a:p>
            <a:fld id="{A9DF6EFB-3F44-496C-A842-1E0B3D3B975A}" type="datetimeFigureOut">
              <a:rPr lang="en-US" smtClean="0"/>
              <a:pPr/>
              <a:t>4/14/2025</a:t>
            </a:fld>
            <a:endParaRPr lang="en-US" dirty="0"/>
          </a:p>
        </p:txBody>
      </p:sp>
      <p:sp>
        <p:nvSpPr>
          <p:cNvPr id="10" name="Slide Number Placeholder 5"/>
          <p:cNvSpPr>
            <a:spLocks noGrp="1"/>
          </p:cNvSpPr>
          <p:nvPr>
            <p:ph type="sldNum" sz="quarter" idx="12"/>
          </p:nvPr>
        </p:nvSpPr>
        <p:spPr>
          <a:xfrm>
            <a:off x="8469312" y="113072"/>
            <a:ext cx="551783" cy="182880"/>
          </a:xfrm>
        </p:spPr>
        <p:txBody>
          <a:bodyPr/>
          <a:lstStyle/>
          <a:p>
            <a:fld id="{200B2350-5261-4F5C-9DF5-EF0D264FC8D2}" type="slidenum">
              <a:rPr lang="en-US" smtClean="0"/>
              <a:pPr/>
              <a:t>‹#›</a:t>
            </a:fld>
            <a:endParaRPr lang="en-US" dirty="0"/>
          </a:p>
        </p:txBody>
      </p:sp>
      <p:sp>
        <p:nvSpPr>
          <p:cNvPr id="11" name="Text Placeholder 2"/>
          <p:cNvSpPr>
            <a:spLocks noGrp="1"/>
          </p:cNvSpPr>
          <p:nvPr>
            <p:ph type="body" idx="13" hasCustomPrompt="1"/>
          </p:nvPr>
        </p:nvSpPr>
        <p:spPr>
          <a:xfrm>
            <a:off x="6126480" y="1600200"/>
            <a:ext cx="2560320" cy="1463040"/>
          </a:xfrm>
          <a:solidFill>
            <a:srgbClr val="C5F3FF"/>
          </a:solidFill>
          <a:ln>
            <a:solidFill>
              <a:srgbClr val="007FA3"/>
            </a:solidFill>
          </a:ln>
        </p:spPr>
        <p:txBody>
          <a:bodyPr lIns="91440" tIns="91440" rIns="91440" bIns="91440" anchor="ctr" anchorCtr="0"/>
          <a:lstStyle>
            <a:lvl1pPr marL="0" indent="0" algn="ctr">
              <a:buFont typeface="Arial" pitchFamily="34" charset="0"/>
              <a:buNone/>
              <a:defRPr sz="2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Text</a:t>
            </a:r>
          </a:p>
        </p:txBody>
      </p:sp>
      <p:sp>
        <p:nvSpPr>
          <p:cNvPr id="12" name="Content Placeholder 3"/>
          <p:cNvSpPr>
            <a:spLocks noGrp="1"/>
          </p:cNvSpPr>
          <p:nvPr>
            <p:ph sz="half" idx="2" hasCustomPrompt="1"/>
          </p:nvPr>
        </p:nvSpPr>
        <p:spPr>
          <a:xfrm>
            <a:off x="457200" y="1600200"/>
            <a:ext cx="2560320" cy="1463040"/>
          </a:xfrm>
          <a:solidFill>
            <a:srgbClr val="C5F3FF"/>
          </a:solidFill>
          <a:ln>
            <a:solidFill>
              <a:srgbClr val="007FA3"/>
            </a:solidFill>
          </a:ln>
        </p:spPr>
        <p:txBody>
          <a:bodyPr lIns="91440" tIns="91440" rIns="91440" bIns="91440" anchor="ctr" anchorCtr="0"/>
          <a:lstStyle>
            <a:lvl1pPr algn="ctr">
              <a:buNone/>
              <a:defRPr sz="2200"/>
            </a:lvl1pPr>
            <a:lvl2pPr>
              <a:buNone/>
              <a:defRPr/>
            </a:lvl2pPr>
            <a:lvl3pPr>
              <a:buNone/>
              <a:defRPr/>
            </a:lvl3pPr>
            <a:lvl4pPr>
              <a:buNone/>
              <a:defRPr/>
            </a:lvl4pPr>
            <a:lvl5pPr>
              <a:buNone/>
              <a:defRPr/>
            </a:lvl5pPr>
          </a:lstStyle>
          <a:p>
            <a:pPr lvl="0"/>
            <a:r>
              <a:rPr lang="en-US" dirty="0"/>
              <a:t>Text</a:t>
            </a:r>
          </a:p>
        </p:txBody>
      </p:sp>
      <p:sp>
        <p:nvSpPr>
          <p:cNvPr id="13" name="Text Placeholder 4"/>
          <p:cNvSpPr>
            <a:spLocks noGrp="1"/>
          </p:cNvSpPr>
          <p:nvPr>
            <p:ph type="body" sz="quarter" idx="3" hasCustomPrompt="1"/>
          </p:nvPr>
        </p:nvSpPr>
        <p:spPr>
          <a:xfrm>
            <a:off x="3291840" y="1599180"/>
            <a:ext cx="2560320" cy="1463040"/>
          </a:xfrm>
          <a:solidFill>
            <a:srgbClr val="C5F3FF"/>
          </a:solidFill>
          <a:ln>
            <a:solidFill>
              <a:srgbClr val="007FA3"/>
            </a:solidFill>
          </a:ln>
        </p:spPr>
        <p:txBody>
          <a:bodyPr lIns="91440" tIns="91440" rIns="91440" bIns="91440" anchor="ctr" anchorCtr="0"/>
          <a:lstStyle>
            <a:lvl1pPr marL="0" indent="0" algn="ctr">
              <a:buFont typeface="Arial" pitchFamily="34" charset="0"/>
              <a:buNone/>
              <a:defRPr sz="2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Text</a:t>
            </a:r>
          </a:p>
        </p:txBody>
      </p:sp>
    </p:spTree>
    <p:extLst>
      <p:ext uri="{BB962C8B-B14F-4D97-AF65-F5344CB8AC3E}">
        <p14:creationId xmlns:p14="http://schemas.microsoft.com/office/powerpoint/2010/main" val="121090934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and 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457200" y="1600200"/>
            <a:ext cx="8229600" cy="2163763"/>
          </a:xfrm>
        </p:spPr>
        <p:txBody>
          <a:bodyPr/>
          <a:lstStyle>
            <a:lvl1pPr>
              <a:defRPr sz="2800"/>
            </a:lvl1pPr>
            <a:lvl2pPr>
              <a:defRPr sz="2400"/>
            </a:lvl2pPr>
            <a:lvl3pPr>
              <a:defRPr sz="2000"/>
            </a:lvl3pPr>
            <a:lvl4pPr>
              <a:defRPr sz="2000"/>
            </a:lvl4pPr>
            <a:lvl5pPr>
              <a:defRPr sz="20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3"/>
          </p:nvPr>
        </p:nvSpPr>
        <p:spPr>
          <a:xfrm>
            <a:off x="457200" y="3962400"/>
            <a:ext cx="8229600" cy="2163763"/>
          </a:xfrm>
        </p:spPr>
        <p:txBody>
          <a:bodyPr/>
          <a:lstStyle>
            <a:lvl1pPr>
              <a:defRPr sz="2800"/>
            </a:lvl1pPr>
            <a:lvl2pPr>
              <a:defRPr sz="2400"/>
            </a:lvl2pPr>
            <a:lvl3pPr>
              <a:defRPr sz="2000"/>
            </a:lvl3pPr>
            <a:lvl4pPr>
              <a:defRPr sz="2000"/>
            </a:lvl4pPr>
            <a:lvl5pPr>
              <a:defRPr sz="20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4/14/2025</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16" name="Text Placeholder 2"/>
          <p:cNvSpPr>
            <a:spLocks noGrp="1"/>
          </p:cNvSpPr>
          <p:nvPr>
            <p:ph type="body" idx="14" hasCustomPrompt="1"/>
          </p:nvPr>
        </p:nvSpPr>
        <p:spPr>
          <a:xfrm>
            <a:off x="6126480" y="1600200"/>
            <a:ext cx="2560320" cy="1463040"/>
          </a:xfrm>
          <a:solidFill>
            <a:srgbClr val="C5F3FF"/>
          </a:solidFill>
          <a:ln>
            <a:solidFill>
              <a:srgbClr val="007FA3"/>
            </a:solidFill>
          </a:ln>
        </p:spPr>
        <p:txBody>
          <a:bodyPr lIns="91440" tIns="91440" rIns="91440" bIns="91440" anchor="ctr" anchorCtr="0"/>
          <a:lstStyle>
            <a:lvl1pPr marL="0" indent="0" algn="ctr">
              <a:buFont typeface="Arial" pitchFamily="34" charset="0"/>
              <a:buNone/>
              <a:defRPr sz="2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Text</a:t>
            </a:r>
          </a:p>
        </p:txBody>
      </p:sp>
      <p:sp>
        <p:nvSpPr>
          <p:cNvPr id="17" name="Content Placeholder 3"/>
          <p:cNvSpPr>
            <a:spLocks noGrp="1"/>
          </p:cNvSpPr>
          <p:nvPr>
            <p:ph sz="half" idx="2" hasCustomPrompt="1"/>
          </p:nvPr>
        </p:nvSpPr>
        <p:spPr>
          <a:xfrm>
            <a:off x="457200" y="1600200"/>
            <a:ext cx="2560320" cy="1463040"/>
          </a:xfrm>
          <a:solidFill>
            <a:srgbClr val="C5F3FF"/>
          </a:solidFill>
          <a:ln>
            <a:solidFill>
              <a:srgbClr val="007FA3"/>
            </a:solidFill>
          </a:ln>
        </p:spPr>
        <p:txBody>
          <a:bodyPr lIns="91440" tIns="91440" rIns="91440" bIns="91440" anchor="ctr" anchorCtr="0"/>
          <a:lstStyle>
            <a:lvl1pPr algn="ctr">
              <a:buNone/>
              <a:defRPr sz="2200"/>
            </a:lvl1pPr>
            <a:lvl2pPr>
              <a:buNone/>
              <a:defRPr/>
            </a:lvl2pPr>
            <a:lvl3pPr>
              <a:buNone/>
              <a:defRPr/>
            </a:lvl3pPr>
            <a:lvl4pPr>
              <a:buNone/>
              <a:defRPr/>
            </a:lvl4pPr>
            <a:lvl5pPr>
              <a:buNone/>
              <a:defRPr/>
            </a:lvl5pPr>
          </a:lstStyle>
          <a:p>
            <a:pPr lvl="0"/>
            <a:r>
              <a:rPr lang="en-US" dirty="0"/>
              <a:t>Text</a:t>
            </a:r>
          </a:p>
        </p:txBody>
      </p:sp>
      <p:sp>
        <p:nvSpPr>
          <p:cNvPr id="18" name="Text Placeholder 4"/>
          <p:cNvSpPr>
            <a:spLocks noGrp="1"/>
          </p:cNvSpPr>
          <p:nvPr>
            <p:ph type="body" sz="quarter" idx="3" hasCustomPrompt="1"/>
          </p:nvPr>
        </p:nvSpPr>
        <p:spPr>
          <a:xfrm>
            <a:off x="3291840" y="1599180"/>
            <a:ext cx="2560320" cy="1463040"/>
          </a:xfrm>
          <a:solidFill>
            <a:srgbClr val="C5F3FF"/>
          </a:solidFill>
          <a:ln>
            <a:solidFill>
              <a:srgbClr val="007FA3"/>
            </a:solidFill>
          </a:ln>
        </p:spPr>
        <p:txBody>
          <a:bodyPr lIns="91440" tIns="91440" rIns="91440" bIns="91440" anchor="ctr" anchorCtr="0"/>
          <a:lstStyle>
            <a:lvl1pPr marL="0" indent="0" algn="ctr">
              <a:buFont typeface="Arial" pitchFamily="34" charset="0"/>
              <a:buNone/>
              <a:defRPr sz="2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Text</a:t>
            </a:r>
          </a:p>
        </p:txBody>
      </p:sp>
    </p:spTree>
    <p:extLst>
      <p:ext uri="{BB962C8B-B14F-4D97-AF65-F5344CB8AC3E}">
        <p14:creationId xmlns:p14="http://schemas.microsoft.com/office/powerpoint/2010/main" val="315479995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1_Figure + Caption">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457200" y="228600"/>
            <a:ext cx="8229600" cy="1066800"/>
          </a:xfrm>
        </p:spPr>
        <p:txBody>
          <a:bodyPr anchor="t"/>
          <a:lstStyle>
            <a:lvl1pPr>
              <a:defRPr sz="3400">
                <a:solidFill>
                  <a:srgbClr val="007FA3"/>
                </a:solidFill>
              </a:defRPr>
            </a:lvl1pPr>
          </a:lstStyle>
          <a:p>
            <a:r>
              <a:rPr lang="en-US" dirty="0"/>
              <a:t>Click to add figure number and title</a:t>
            </a:r>
          </a:p>
        </p:txBody>
      </p:sp>
      <p:sp>
        <p:nvSpPr>
          <p:cNvPr id="10" name="Text Placeholder 9"/>
          <p:cNvSpPr>
            <a:spLocks noGrp="1"/>
          </p:cNvSpPr>
          <p:nvPr>
            <p:ph type="body" sz="quarter" idx="13" hasCustomPrompt="1"/>
          </p:nvPr>
        </p:nvSpPr>
        <p:spPr>
          <a:xfrm>
            <a:off x="457200" y="5368160"/>
            <a:ext cx="8229600" cy="916856"/>
          </a:xfrm>
        </p:spPr>
        <p:txBody>
          <a:bodyPr anchor="b"/>
          <a:lstStyle>
            <a:lvl1pPr marL="0" indent="0">
              <a:spcBef>
                <a:spcPts val="0"/>
              </a:spcBef>
              <a:buNone/>
              <a:defRPr sz="800"/>
            </a:lvl1pPr>
            <a:lvl2pPr marL="0" indent="0">
              <a:spcBef>
                <a:spcPts val="0"/>
              </a:spcBef>
              <a:buNone/>
              <a:defRPr sz="1600"/>
            </a:lvl2pPr>
            <a:lvl3pPr marL="0" indent="0">
              <a:spcBef>
                <a:spcPts val="0"/>
              </a:spcBef>
              <a:buNone/>
              <a:defRPr sz="1600"/>
            </a:lvl3pPr>
            <a:lvl4pPr marL="0" indent="0">
              <a:spcBef>
                <a:spcPts val="0"/>
              </a:spcBef>
              <a:buNone/>
              <a:defRPr sz="1600"/>
            </a:lvl4pPr>
            <a:lvl5pPr marL="0" indent="0">
              <a:spcBef>
                <a:spcPts val="0"/>
              </a:spcBef>
              <a:buNone/>
              <a:defRPr sz="1600"/>
            </a:lvl5pPr>
            <a:lvl6pPr marL="0" indent="0">
              <a:spcBef>
                <a:spcPts val="0"/>
              </a:spcBef>
              <a:buNone/>
              <a:defRPr sz="1600"/>
            </a:lvl6pPr>
            <a:lvl7pPr marL="0" indent="0">
              <a:spcBef>
                <a:spcPts val="0"/>
              </a:spcBef>
              <a:buNone/>
              <a:defRPr sz="1600"/>
            </a:lvl7pPr>
            <a:lvl8pPr marL="0" indent="0">
              <a:spcBef>
                <a:spcPts val="0"/>
              </a:spcBef>
              <a:buNone/>
              <a:defRPr sz="1600"/>
            </a:lvl8pPr>
            <a:lvl9pPr marL="0" indent="0">
              <a:spcBef>
                <a:spcPts val="0"/>
              </a:spcBef>
              <a:buNone/>
              <a:defRPr sz="1600"/>
            </a:lvl9pPr>
          </a:lstStyle>
          <a:p>
            <a:pPr lvl="0"/>
            <a:r>
              <a:rPr lang="en-US" dirty="0"/>
              <a:t>Click to add caption</a:t>
            </a:r>
          </a:p>
        </p:txBody>
      </p:sp>
      <p:sp>
        <p:nvSpPr>
          <p:cNvPr id="11" name="Footer Placeholder 2"/>
          <p:cNvSpPr>
            <a:spLocks noGrp="1"/>
          </p:cNvSpPr>
          <p:nvPr>
            <p:ph type="ftr" sz="quarter" idx="11"/>
          </p:nvPr>
        </p:nvSpPr>
        <p:spPr>
          <a:xfrm>
            <a:off x="93969" y="6172200"/>
            <a:ext cx="8595360" cy="235463"/>
          </a:xfrm>
        </p:spPr>
        <p:txBody>
          <a:bodyPr/>
          <a:lstStyle/>
          <a:p>
            <a:endParaRPr lang="en-US" dirty="0"/>
          </a:p>
        </p:txBody>
      </p:sp>
      <p:sp>
        <p:nvSpPr>
          <p:cNvPr id="2" name="Date Placeholder 1"/>
          <p:cNvSpPr>
            <a:spLocks noGrp="1"/>
          </p:cNvSpPr>
          <p:nvPr>
            <p:ph type="dt" sz="half" idx="10"/>
          </p:nvPr>
        </p:nvSpPr>
        <p:spPr/>
        <p:txBody>
          <a:bodyPr/>
          <a:lstStyle>
            <a:lvl1pPr>
              <a:defRPr>
                <a:solidFill>
                  <a:schemeClr val="tx1"/>
                </a:solidFill>
              </a:defRPr>
            </a:lvl1pPr>
          </a:lstStyle>
          <a:p>
            <a:fld id="{A9DF6EFB-3F44-496C-A842-1E0B3D3B975A}" type="datetimeFigureOut">
              <a:rPr lang="en-US" smtClean="0"/>
              <a:pPr/>
              <a:t>4/14/2025</a:t>
            </a:fld>
            <a:endParaRPr lang="en-US" dirty="0"/>
          </a:p>
        </p:txBody>
      </p:sp>
      <p:sp>
        <p:nvSpPr>
          <p:cNvPr id="4" name="Slide Number Placeholder 3"/>
          <p:cNvSpPr>
            <a:spLocks noGrp="1"/>
          </p:cNvSpPr>
          <p:nvPr>
            <p:ph type="sldNum" sz="quarter" idx="12"/>
          </p:nvPr>
        </p:nvSpPr>
        <p:spPr/>
        <p:txBody>
          <a:bodyPr/>
          <a:lstStyle>
            <a:lvl1pPr>
              <a:defRPr>
                <a:solidFill>
                  <a:schemeClr val="tx1"/>
                </a:solidFill>
              </a:defRPr>
            </a:lvl1pPr>
          </a:lstStyle>
          <a:p>
            <a:fld id="{200B2350-5261-4F5C-9DF5-EF0D264FC8D2}" type="slidenum">
              <a:rPr lang="en-US" smtClean="0"/>
              <a:pPr/>
              <a:t>‹#›</a:t>
            </a:fld>
            <a:endParaRPr lang="en-US" dirty="0"/>
          </a:p>
        </p:txBody>
      </p:sp>
      <p:sp>
        <p:nvSpPr>
          <p:cNvPr id="12" name="Text Placeholder 2"/>
          <p:cNvSpPr>
            <a:spLocks noGrp="1"/>
          </p:cNvSpPr>
          <p:nvPr>
            <p:ph type="body" idx="14" hasCustomPrompt="1"/>
          </p:nvPr>
        </p:nvSpPr>
        <p:spPr>
          <a:xfrm>
            <a:off x="6126480" y="1600200"/>
            <a:ext cx="2560320" cy="1463040"/>
          </a:xfrm>
          <a:solidFill>
            <a:srgbClr val="C5F3FF"/>
          </a:solidFill>
          <a:ln>
            <a:solidFill>
              <a:srgbClr val="007FA3"/>
            </a:solidFill>
          </a:ln>
        </p:spPr>
        <p:txBody>
          <a:bodyPr lIns="91440" tIns="91440" rIns="91440" bIns="91440" anchor="ctr" anchorCtr="0"/>
          <a:lstStyle>
            <a:lvl1pPr marL="0" indent="0" algn="ctr">
              <a:buFont typeface="Arial" pitchFamily="34" charset="0"/>
              <a:buNone/>
              <a:defRPr sz="2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Text</a:t>
            </a:r>
          </a:p>
        </p:txBody>
      </p:sp>
      <p:sp>
        <p:nvSpPr>
          <p:cNvPr id="13" name="Content Placeholder 3"/>
          <p:cNvSpPr>
            <a:spLocks noGrp="1"/>
          </p:cNvSpPr>
          <p:nvPr>
            <p:ph sz="half" idx="2" hasCustomPrompt="1"/>
          </p:nvPr>
        </p:nvSpPr>
        <p:spPr>
          <a:xfrm>
            <a:off x="457200" y="1600200"/>
            <a:ext cx="2560320" cy="1463040"/>
          </a:xfrm>
          <a:solidFill>
            <a:srgbClr val="C5F3FF"/>
          </a:solidFill>
          <a:ln>
            <a:solidFill>
              <a:srgbClr val="007FA3"/>
            </a:solidFill>
          </a:ln>
        </p:spPr>
        <p:txBody>
          <a:bodyPr lIns="91440" tIns="91440" rIns="91440" bIns="91440" anchor="ctr" anchorCtr="0"/>
          <a:lstStyle>
            <a:lvl1pPr algn="ctr">
              <a:buNone/>
              <a:defRPr sz="2200"/>
            </a:lvl1pPr>
            <a:lvl2pPr>
              <a:buNone/>
              <a:defRPr/>
            </a:lvl2pPr>
            <a:lvl3pPr>
              <a:buNone/>
              <a:defRPr/>
            </a:lvl3pPr>
            <a:lvl4pPr>
              <a:buNone/>
              <a:defRPr/>
            </a:lvl4pPr>
            <a:lvl5pPr>
              <a:buNone/>
              <a:defRPr/>
            </a:lvl5pPr>
          </a:lstStyle>
          <a:p>
            <a:pPr lvl="0"/>
            <a:r>
              <a:rPr lang="en-US" dirty="0"/>
              <a:t>Text</a:t>
            </a:r>
          </a:p>
        </p:txBody>
      </p:sp>
      <p:sp>
        <p:nvSpPr>
          <p:cNvPr id="17" name="Text Placeholder 4"/>
          <p:cNvSpPr>
            <a:spLocks noGrp="1"/>
          </p:cNvSpPr>
          <p:nvPr>
            <p:ph type="body" sz="quarter" idx="3" hasCustomPrompt="1"/>
          </p:nvPr>
        </p:nvSpPr>
        <p:spPr>
          <a:xfrm>
            <a:off x="3291840" y="1599180"/>
            <a:ext cx="2560320" cy="1463040"/>
          </a:xfrm>
          <a:solidFill>
            <a:srgbClr val="C5F3FF"/>
          </a:solidFill>
          <a:ln>
            <a:solidFill>
              <a:srgbClr val="007FA3"/>
            </a:solidFill>
          </a:ln>
        </p:spPr>
        <p:txBody>
          <a:bodyPr lIns="91440" tIns="91440" rIns="91440" bIns="91440" anchor="ctr" anchorCtr="0"/>
          <a:lstStyle>
            <a:lvl1pPr marL="0" indent="0" algn="ctr">
              <a:buFont typeface="Arial" pitchFamily="34" charset="0"/>
              <a:buNone/>
              <a:defRPr sz="2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Text</a:t>
            </a:r>
          </a:p>
        </p:txBody>
      </p:sp>
      <p:pic>
        <p:nvPicPr>
          <p:cNvPr id="15" name="Shape 15" descr="Pearson Logo"/>
          <p:cNvPicPr preferRelativeResize="0"/>
          <p:nvPr userDrawn="1"/>
        </p:nvPicPr>
        <p:blipFill rotWithShape="1">
          <a:blip r:embed="rId2" cstate="print">
            <a:alphaModFix/>
          </a:blip>
          <a:srcRect/>
          <a:stretch/>
        </p:blipFill>
        <p:spPr>
          <a:xfrm>
            <a:off x="443972" y="6429709"/>
            <a:ext cx="917999" cy="279914"/>
          </a:xfrm>
          <a:prstGeom prst="rect">
            <a:avLst/>
          </a:prstGeom>
          <a:noFill/>
          <a:ln>
            <a:noFill/>
          </a:ln>
        </p:spPr>
      </p:pic>
      <p:sp>
        <p:nvSpPr>
          <p:cNvPr id="19" name="Slide Number Placeholder 4"/>
          <p:cNvSpPr txBox="1">
            <a:spLocks/>
          </p:cNvSpPr>
          <p:nvPr userDrawn="1"/>
        </p:nvSpPr>
        <p:spPr>
          <a:xfrm>
            <a:off x="7881256" y="6428232"/>
            <a:ext cx="914400" cy="201168"/>
          </a:xfrm>
          <a:prstGeom prst="rect">
            <a:avLst/>
          </a:prstGeom>
        </p:spPr>
        <p:txBody>
          <a:bodyP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lang="de-DE" altLang="en-US" sz="1200" b="0" kern="1200" noProof="0" dirty="0">
                <a:solidFill>
                  <a:schemeClr val="tx1"/>
                </a:solidFill>
                <a:latin typeface="Verdana" pitchFamily="34" charset="0"/>
                <a:ea typeface="Verdana" pitchFamily="34" charset="0"/>
                <a:cs typeface="Verdana" pitchFamily="34" charset="0"/>
              </a:rPr>
              <a:t>3 - </a:t>
            </a:r>
            <a:fld id="{876BFF75-7A20-4B22-803D-E5D1449082FD}" type="slidenum">
              <a:rPr lang="en-US" altLang="en-US" sz="1200" b="0" kern="1200" noProof="0" smtClean="0">
                <a:solidFill>
                  <a:schemeClr val="tx1"/>
                </a:solidFill>
                <a:latin typeface="Verdana" pitchFamily="34" charset="0"/>
                <a:ea typeface="Verdana" pitchFamily="34" charset="0"/>
                <a:cs typeface="Verdana"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lang="en-US" altLang="en-US" sz="1200" b="0" kern="1200" noProof="0" dirty="0">
              <a:solidFill>
                <a:schemeClr val="tx1"/>
              </a:solidFill>
              <a:latin typeface="Verdana" pitchFamily="34" charset="0"/>
              <a:ea typeface="Verdana" pitchFamily="34" charset="0"/>
              <a:cs typeface="Verdana" pitchFamily="34" charset="0"/>
            </a:endParaRPr>
          </a:p>
        </p:txBody>
      </p:sp>
      <p:sp>
        <p:nvSpPr>
          <p:cNvPr id="14" name="TextBox 13">
            <a:extLst>
              <a:ext uri="{FF2B5EF4-FFF2-40B4-BE49-F238E27FC236}">
                <a16:creationId xmlns:a16="http://schemas.microsoft.com/office/drawing/2014/main" id="{97929C19-A940-4FDA-BB74-83E573C05348}"/>
              </a:ext>
            </a:extLst>
          </p:cNvPr>
          <p:cNvSpPr txBox="1"/>
          <p:nvPr userDrawn="1"/>
        </p:nvSpPr>
        <p:spPr>
          <a:xfrm>
            <a:off x="1502228" y="6429974"/>
            <a:ext cx="6172200" cy="276999"/>
          </a:xfrm>
          <a:prstGeom prst="rect">
            <a:avLst/>
          </a:prstGeom>
          <a:noFill/>
        </p:spPr>
        <p:txBody>
          <a:bodyPr wrap="square" rtlCol="0">
            <a:spAutoFit/>
          </a:bodyPr>
          <a:lstStyle/>
          <a:p>
            <a:pPr algn="ctr">
              <a:defRPr/>
            </a:pPr>
            <a:r>
              <a:rPr lang="en-IN" sz="1200" kern="1200" dirty="0">
                <a:solidFill>
                  <a:schemeClr val="tx1"/>
                </a:solidFill>
                <a:effectLst/>
                <a:latin typeface="Verdana" panose="020B0604030504040204" pitchFamily="34" charset="0"/>
                <a:ea typeface="Verdana" panose="020B0604030504040204" pitchFamily="34" charset="0"/>
                <a:cs typeface="+mn-cs"/>
              </a:rPr>
              <a:t>Copyright © </a:t>
            </a:r>
            <a:r>
              <a:rPr lang="en-IN" sz="1200" dirty="0">
                <a:latin typeface="Verdana" panose="020B0604030504040204" pitchFamily="34" charset="0"/>
                <a:ea typeface="Verdana" panose="020B0604030504040204" pitchFamily="34" charset="0"/>
              </a:rPr>
              <a:t>2021, 2018, 2015 </a:t>
            </a:r>
            <a:r>
              <a:rPr lang="en-IN" sz="1200" kern="1200" dirty="0">
                <a:solidFill>
                  <a:schemeClr val="tx1"/>
                </a:solidFill>
                <a:effectLst/>
                <a:latin typeface="Verdana" panose="020B0604030504040204" pitchFamily="34" charset="0"/>
                <a:ea typeface="Verdana" panose="020B0604030504040204" pitchFamily="34" charset="0"/>
                <a:cs typeface="+mn-cs"/>
              </a:rPr>
              <a:t>Pearson Education, Inc. All Rights Reserved</a:t>
            </a:r>
            <a:endParaRPr lang="en-US" altLang="en-US" sz="1200" b="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220379609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Title and Content">
    <p:spTree>
      <p:nvGrpSpPr>
        <p:cNvPr id="1" name=""/>
        <p:cNvGrpSpPr/>
        <p:nvPr/>
      </p:nvGrpSpPr>
      <p:grpSpPr>
        <a:xfrm>
          <a:off x="0" y="0"/>
          <a:ext cx="0" cy="0"/>
          <a:chOff x="0" y="0"/>
          <a:chExt cx="0" cy="0"/>
        </a:xfrm>
      </p:grpSpPr>
      <p:sp>
        <p:nvSpPr>
          <p:cNvPr id="8" name="Title 7"/>
          <p:cNvSpPr>
            <a:spLocks noGrp="1"/>
          </p:cNvSpPr>
          <p:nvPr>
            <p:ph type="title"/>
          </p:nvPr>
        </p:nvSpPr>
        <p:spPr>
          <a:xfrm>
            <a:off x="457200" y="35256"/>
            <a:ext cx="8229600" cy="1097280"/>
          </a:xfrm>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457200" y="1869149"/>
            <a:ext cx="8229600" cy="4248459"/>
          </a:xfrm>
        </p:spPr>
        <p:txBody>
          <a:bodyPr/>
          <a:lstStyle>
            <a:lvl1pPr>
              <a:buClr>
                <a:srgbClr val="007FA3"/>
              </a:buClr>
              <a:buSzPct val="100000"/>
              <a:defRPr/>
            </a:lvl1pPr>
            <a:lvl2pPr>
              <a:buClr>
                <a:srgbClr val="007FA3"/>
              </a:buClr>
              <a:defRPr/>
            </a:lvl2pPr>
            <a:lvl3pPr>
              <a:buClr>
                <a:srgbClr val="007FA3"/>
              </a:buClr>
              <a:defRPr/>
            </a:lvl3pPr>
            <a:lvl4pPr>
              <a:buClr>
                <a:srgbClr val="007FA3"/>
              </a:buClr>
              <a:defRPr/>
            </a:lvl4pPr>
            <a:lvl5pPr>
              <a:buClr>
                <a:srgbClr val="007FA3"/>
              </a:buClr>
              <a:defRPr/>
            </a:lvl5pPr>
            <a:lvl6pPr>
              <a:buClr>
                <a:srgbClr val="007FA3"/>
              </a:buClr>
              <a:defRPr/>
            </a:lvl6pPr>
            <a:lvl7pPr>
              <a:buClr>
                <a:srgbClr val="007FA3"/>
              </a:buClr>
              <a:defRPr/>
            </a:lvl7pPr>
            <a:lvl8pPr>
              <a:buClr>
                <a:srgbClr val="007FA3"/>
              </a:buClr>
              <a:defRPr/>
            </a:lvl8pPr>
            <a:lvl9pPr>
              <a:buClr>
                <a:srgbClr val="007FA3"/>
              </a:buClr>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Ninth</a:t>
            </a:r>
          </a:p>
        </p:txBody>
      </p:sp>
      <p:sp>
        <p:nvSpPr>
          <p:cNvPr id="6" name="Footer Placeholder 4"/>
          <p:cNvSpPr>
            <a:spLocks noGrp="1"/>
          </p:cNvSpPr>
          <p:nvPr>
            <p:ph type="ftr" sz="quarter" idx="11"/>
          </p:nvPr>
        </p:nvSpPr>
        <p:spPr>
          <a:xfrm>
            <a:off x="93969" y="6172200"/>
            <a:ext cx="8595360" cy="235463"/>
          </a:xfrm>
        </p:spPr>
        <p:txBody>
          <a:bodyPr/>
          <a:lstStyle/>
          <a:p>
            <a:endParaRPr lang="en-US" dirty="0"/>
          </a:p>
        </p:txBody>
      </p:sp>
      <p:sp>
        <p:nvSpPr>
          <p:cNvPr id="9" name="Date Placeholder 3"/>
          <p:cNvSpPr>
            <a:spLocks noGrp="1"/>
          </p:cNvSpPr>
          <p:nvPr>
            <p:ph type="dt" sz="half" idx="10"/>
          </p:nvPr>
        </p:nvSpPr>
        <p:spPr>
          <a:xfrm>
            <a:off x="6335713" y="113072"/>
            <a:ext cx="2133600" cy="182880"/>
          </a:xfrm>
        </p:spPr>
        <p:txBody>
          <a:bodyPr/>
          <a:lstStyle/>
          <a:p>
            <a:fld id="{A9DF6EFB-3F44-496C-A842-1E0B3D3B975A}" type="datetimeFigureOut">
              <a:rPr lang="en-US" smtClean="0"/>
              <a:pPr/>
              <a:t>4/14/2025</a:t>
            </a:fld>
            <a:endParaRPr lang="en-US" dirty="0"/>
          </a:p>
        </p:txBody>
      </p:sp>
      <p:sp>
        <p:nvSpPr>
          <p:cNvPr id="10" name="Slide Number Placeholder 5"/>
          <p:cNvSpPr>
            <a:spLocks noGrp="1"/>
          </p:cNvSpPr>
          <p:nvPr>
            <p:ph type="sldNum" sz="quarter" idx="12"/>
          </p:nvPr>
        </p:nvSpPr>
        <p:spPr>
          <a:xfrm>
            <a:off x="8469312" y="113072"/>
            <a:ext cx="551783" cy="182880"/>
          </a:xfrm>
        </p:spPr>
        <p:txBody>
          <a:bodyPr/>
          <a:lstStyle/>
          <a:p>
            <a:fld id="{200B2350-5261-4F5C-9DF5-EF0D264FC8D2}" type="slidenum">
              <a:rPr lang="en-US" smtClean="0"/>
              <a:pPr/>
              <a:t>‹#›</a:t>
            </a:fld>
            <a:endParaRPr lang="en-US" dirty="0"/>
          </a:p>
        </p:txBody>
      </p:sp>
      <p:sp>
        <p:nvSpPr>
          <p:cNvPr id="12" name="Text Placeholder 11"/>
          <p:cNvSpPr>
            <a:spLocks noGrp="1"/>
          </p:cNvSpPr>
          <p:nvPr>
            <p:ph type="body" sz="quarter" idx="13" hasCustomPrompt="1"/>
          </p:nvPr>
        </p:nvSpPr>
        <p:spPr>
          <a:xfrm>
            <a:off x="457200" y="1183944"/>
            <a:ext cx="8229600" cy="457200"/>
          </a:xfrm>
        </p:spPr>
        <p:txBody>
          <a:bodyPr/>
          <a:lstStyle>
            <a:lvl1pPr algn="l" defTabSz="914400" rtl="0" eaLnBrk="1" latinLnBrk="0" hangingPunct="1">
              <a:lnSpc>
                <a:spcPct val="100000"/>
              </a:lnSpc>
              <a:spcBef>
                <a:spcPct val="0"/>
              </a:spcBef>
              <a:buNone/>
              <a:defRPr lang="en-US" sz="2400" b="1" kern="1200" dirty="0">
                <a:solidFill>
                  <a:srgbClr val="007FA3"/>
                </a:solidFill>
                <a:latin typeface="Times New Roman" panose="02020603050405020304" pitchFamily="18" charset="0"/>
                <a:ea typeface="+mj-ea"/>
                <a:cs typeface="Times New Roman" panose="02020603050405020304" pitchFamily="18" charset="0"/>
              </a:defRPr>
            </a:lvl1pPr>
          </a:lstStyle>
          <a:p>
            <a:pPr lvl="0"/>
            <a:r>
              <a:rPr lang="en-US" dirty="0"/>
              <a:t>Click to edit Master title style</a:t>
            </a:r>
          </a:p>
        </p:txBody>
      </p:sp>
      <p:sp>
        <p:nvSpPr>
          <p:cNvPr id="11" name="Rectangle 10"/>
          <p:cNvSpPr/>
          <p:nvPr userDrawn="1"/>
        </p:nvSpPr>
        <p:spPr>
          <a:xfrm>
            <a:off x="228600" y="1641144"/>
            <a:ext cx="457200" cy="228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err="1"/>
          </a:p>
        </p:txBody>
      </p:sp>
    </p:spTree>
    <p:extLst>
      <p:ext uri="{BB962C8B-B14F-4D97-AF65-F5344CB8AC3E}">
        <p14:creationId xmlns:p14="http://schemas.microsoft.com/office/powerpoint/2010/main" val="121090934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19456"/>
            <a:ext cx="8229600" cy="1097280"/>
          </a:xfrm>
        </p:spPr>
        <p:txBody>
          <a:bodyPr/>
          <a:lstStyle/>
          <a:p>
            <a:r>
              <a:rPr lang="en-US" dirty="0"/>
              <a:t>Click to edit Master title style</a:t>
            </a:r>
          </a:p>
        </p:txBody>
      </p:sp>
      <p:sp>
        <p:nvSpPr>
          <p:cNvPr id="3" name="Text Placeholder 2"/>
          <p:cNvSpPr>
            <a:spLocks noGrp="1"/>
          </p:cNvSpPr>
          <p:nvPr>
            <p:ph type="body" idx="1"/>
          </p:nvPr>
        </p:nvSpPr>
        <p:spPr>
          <a:xfrm>
            <a:off x="453288" y="1447800"/>
            <a:ext cx="3966312" cy="823912"/>
          </a:xfrm>
        </p:spPr>
        <p:txBody>
          <a:bodyPr anchor="ctr" anchorCtr="0"/>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4" name="Content Placeholder 3"/>
          <p:cNvSpPr>
            <a:spLocks noGrp="1"/>
          </p:cNvSpPr>
          <p:nvPr>
            <p:ph sz="half" idx="2"/>
          </p:nvPr>
        </p:nvSpPr>
        <p:spPr>
          <a:xfrm>
            <a:off x="453288" y="2271712"/>
            <a:ext cx="3966312" cy="3684588"/>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724401" y="1447800"/>
            <a:ext cx="3962400" cy="823912"/>
          </a:xfrm>
        </p:spPr>
        <p:txBody>
          <a:bodyPr anchor="ctr" anchorCtr="0"/>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6" name="Content Placeholder 5"/>
          <p:cNvSpPr>
            <a:spLocks noGrp="1"/>
          </p:cNvSpPr>
          <p:nvPr>
            <p:ph sz="quarter" idx="4"/>
          </p:nvPr>
        </p:nvSpPr>
        <p:spPr>
          <a:xfrm>
            <a:off x="4724401" y="2271712"/>
            <a:ext cx="3962400" cy="3684588"/>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E0DBC1D4-5704-45BB-BA8B-9B7E98161C8B}" type="datetimeFigureOut">
              <a:rPr lang="en-US" smtClean="0"/>
              <a:pPr/>
              <a:t>4/14/2025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C404A2B-EE51-41D7-B879-F8E5E9C51050}" type="slidenum">
              <a:rPr lang="en-US" smtClean="0"/>
              <a:pPr/>
              <a:t>‹#›</a:t>
            </a:fld>
            <a:endParaRPr lang="en-US"/>
          </a:p>
        </p:txBody>
      </p:sp>
    </p:spTree>
    <p:extLst>
      <p:ext uri="{BB962C8B-B14F-4D97-AF65-F5344CB8AC3E}">
        <p14:creationId xmlns:p14="http://schemas.microsoft.com/office/powerpoint/2010/main" val="125059876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19456"/>
            <a:ext cx="8229600" cy="1097280"/>
          </a:xfrm>
        </p:spPr>
        <p:txBody>
          <a:bodyPr/>
          <a:lstStyle/>
          <a:p>
            <a:r>
              <a:rPr lang="en-US" dirty="0"/>
              <a:t>Click to edit Master title style</a:t>
            </a:r>
          </a:p>
        </p:txBody>
      </p:sp>
      <p:sp>
        <p:nvSpPr>
          <p:cNvPr id="3" name="Text Placeholder 2"/>
          <p:cNvSpPr>
            <a:spLocks noGrp="1"/>
          </p:cNvSpPr>
          <p:nvPr>
            <p:ph type="body" idx="1"/>
          </p:nvPr>
        </p:nvSpPr>
        <p:spPr>
          <a:xfrm>
            <a:off x="457200" y="1447800"/>
            <a:ext cx="3962400" cy="823912"/>
          </a:xfrm>
        </p:spPr>
        <p:txBody>
          <a:bodyPr anchor="ctr" anchorCtr="0"/>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4" name="Content Placeholder 3"/>
          <p:cNvSpPr>
            <a:spLocks noGrp="1"/>
          </p:cNvSpPr>
          <p:nvPr>
            <p:ph sz="half" idx="2"/>
          </p:nvPr>
        </p:nvSpPr>
        <p:spPr>
          <a:xfrm>
            <a:off x="457200" y="2271712"/>
            <a:ext cx="3962400" cy="1609725"/>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724401" y="1447800"/>
            <a:ext cx="3965124" cy="823912"/>
          </a:xfrm>
        </p:spPr>
        <p:txBody>
          <a:bodyPr anchor="ctr" anchorCtr="0"/>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6" name="Content Placeholder 5"/>
          <p:cNvSpPr>
            <a:spLocks noGrp="1"/>
          </p:cNvSpPr>
          <p:nvPr>
            <p:ph sz="quarter" idx="4"/>
          </p:nvPr>
        </p:nvSpPr>
        <p:spPr>
          <a:xfrm>
            <a:off x="4724401" y="2271712"/>
            <a:ext cx="3965124" cy="1609725"/>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E0DBC1D4-5704-45BB-BA8B-9B7E98161C8B}" type="datetimeFigureOut">
              <a:rPr lang="en-US" smtClean="0"/>
              <a:pPr/>
              <a:t>4/14/2025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C404A2B-EE51-41D7-B879-F8E5E9C51050}" type="slidenum">
              <a:rPr lang="en-US" smtClean="0"/>
              <a:pPr/>
              <a:t>‹#›</a:t>
            </a:fld>
            <a:endParaRPr lang="en-US"/>
          </a:p>
        </p:txBody>
      </p:sp>
      <p:sp>
        <p:nvSpPr>
          <p:cNvPr id="10" name="Content Placeholder 3"/>
          <p:cNvSpPr>
            <a:spLocks noGrp="1"/>
          </p:cNvSpPr>
          <p:nvPr>
            <p:ph sz="half" idx="13"/>
          </p:nvPr>
        </p:nvSpPr>
        <p:spPr>
          <a:xfrm>
            <a:off x="458730" y="4044721"/>
            <a:ext cx="3962400" cy="1855788"/>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5"/>
          <p:cNvSpPr>
            <a:spLocks noGrp="1"/>
          </p:cNvSpPr>
          <p:nvPr>
            <p:ph sz="quarter" idx="14"/>
          </p:nvPr>
        </p:nvSpPr>
        <p:spPr>
          <a:xfrm>
            <a:off x="4732563" y="4055609"/>
            <a:ext cx="3965124" cy="1855788"/>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6510391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4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457200" y="1600201"/>
            <a:ext cx="8229600" cy="990599"/>
          </a:xfrm>
        </p:spPr>
        <p:txBody>
          <a:bodyPr/>
          <a:lstStyle>
            <a:lvl1pPr>
              <a:buClr>
                <a:srgbClr val="007FA3"/>
              </a:buClr>
              <a:buSzPct val="100000"/>
              <a:defRPr sz="2800"/>
            </a:lvl1pPr>
            <a:lvl2pPr>
              <a:buClr>
                <a:srgbClr val="007FA3"/>
              </a:buClr>
              <a:defRPr sz="2400"/>
            </a:lvl2pPr>
            <a:lvl3pPr>
              <a:buClr>
                <a:srgbClr val="007FA3"/>
              </a:buClr>
              <a:defRPr sz="2000"/>
            </a:lvl3pPr>
            <a:lvl4pPr>
              <a:buClr>
                <a:srgbClr val="007FA3"/>
              </a:buClr>
              <a:defRPr sz="2000"/>
            </a:lvl4pPr>
            <a:lvl5pPr>
              <a:buClr>
                <a:srgbClr val="007FA3"/>
              </a:buClr>
              <a:defRPr sz="2000"/>
            </a:lvl5pPr>
            <a:lvl6pPr>
              <a:buClr>
                <a:srgbClr val="007FA3"/>
              </a:buClr>
              <a:defRPr sz="2000"/>
            </a:lvl6pPr>
            <a:lvl7pPr>
              <a:buClr>
                <a:srgbClr val="007FA3"/>
              </a:buClr>
              <a:defRPr sz="2000"/>
            </a:lvl7pPr>
            <a:lvl8pPr>
              <a:buClr>
                <a:srgbClr val="007FA3"/>
              </a:buClr>
              <a:defRPr sz="2000"/>
            </a:lvl8pPr>
            <a:lvl9pPr>
              <a:buClr>
                <a:srgbClr val="007FA3"/>
              </a:buCl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Ninth</a:t>
            </a:r>
          </a:p>
        </p:txBody>
      </p:sp>
      <p:sp>
        <p:nvSpPr>
          <p:cNvPr id="11" name="Content Placeholder 2"/>
          <p:cNvSpPr>
            <a:spLocks noGrp="1"/>
          </p:cNvSpPr>
          <p:nvPr>
            <p:ph idx="13"/>
          </p:nvPr>
        </p:nvSpPr>
        <p:spPr>
          <a:xfrm>
            <a:off x="457200" y="2756648"/>
            <a:ext cx="8229600" cy="990599"/>
          </a:xfrm>
        </p:spPr>
        <p:txBody>
          <a:bodyPr/>
          <a:lstStyle>
            <a:lvl1pPr>
              <a:buClr>
                <a:srgbClr val="007FA3"/>
              </a:buClr>
              <a:buSzPct val="100000"/>
              <a:defRPr sz="2800"/>
            </a:lvl1pPr>
            <a:lvl2pPr>
              <a:buClr>
                <a:srgbClr val="007FA3"/>
              </a:buClr>
              <a:defRPr sz="2400"/>
            </a:lvl2pPr>
            <a:lvl3pPr>
              <a:buClr>
                <a:srgbClr val="007FA3"/>
              </a:buClr>
              <a:defRPr sz="2000"/>
            </a:lvl3pPr>
            <a:lvl4pPr>
              <a:buClr>
                <a:srgbClr val="007FA3"/>
              </a:buClr>
              <a:defRPr sz="2000"/>
            </a:lvl4pPr>
            <a:lvl5pPr>
              <a:buClr>
                <a:srgbClr val="007FA3"/>
              </a:buClr>
              <a:defRPr sz="2000"/>
            </a:lvl5pPr>
            <a:lvl6pPr>
              <a:buClr>
                <a:srgbClr val="007FA3"/>
              </a:buClr>
              <a:defRPr sz="2000"/>
            </a:lvl6pPr>
            <a:lvl7pPr>
              <a:buClr>
                <a:srgbClr val="007FA3"/>
              </a:buClr>
              <a:defRPr sz="2000"/>
            </a:lvl7pPr>
            <a:lvl8pPr>
              <a:buClr>
                <a:srgbClr val="007FA3"/>
              </a:buClr>
              <a:defRPr sz="2000"/>
            </a:lvl8pPr>
            <a:lvl9pPr>
              <a:buClr>
                <a:srgbClr val="007FA3"/>
              </a:buCl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Ninth</a:t>
            </a:r>
          </a:p>
        </p:txBody>
      </p:sp>
      <p:sp>
        <p:nvSpPr>
          <p:cNvPr id="12" name="Content Placeholder 2"/>
          <p:cNvSpPr>
            <a:spLocks noGrp="1"/>
          </p:cNvSpPr>
          <p:nvPr>
            <p:ph idx="14"/>
          </p:nvPr>
        </p:nvSpPr>
        <p:spPr>
          <a:xfrm>
            <a:off x="457200" y="3886201"/>
            <a:ext cx="8229600" cy="990599"/>
          </a:xfrm>
        </p:spPr>
        <p:txBody>
          <a:bodyPr/>
          <a:lstStyle>
            <a:lvl1pPr>
              <a:buClr>
                <a:srgbClr val="007FA3"/>
              </a:buClr>
              <a:buSzPct val="100000"/>
              <a:defRPr sz="2800"/>
            </a:lvl1pPr>
            <a:lvl2pPr>
              <a:buClr>
                <a:srgbClr val="007FA3"/>
              </a:buClr>
              <a:defRPr sz="2400"/>
            </a:lvl2pPr>
            <a:lvl3pPr>
              <a:buClr>
                <a:srgbClr val="007FA3"/>
              </a:buClr>
              <a:defRPr sz="2000"/>
            </a:lvl3pPr>
            <a:lvl4pPr>
              <a:buClr>
                <a:srgbClr val="007FA3"/>
              </a:buClr>
              <a:defRPr sz="2000"/>
            </a:lvl4pPr>
            <a:lvl5pPr>
              <a:buClr>
                <a:srgbClr val="007FA3"/>
              </a:buClr>
              <a:defRPr sz="2000"/>
            </a:lvl5pPr>
            <a:lvl6pPr>
              <a:buClr>
                <a:srgbClr val="007FA3"/>
              </a:buClr>
              <a:defRPr sz="2000"/>
            </a:lvl6pPr>
            <a:lvl7pPr>
              <a:buClr>
                <a:srgbClr val="007FA3"/>
              </a:buClr>
              <a:defRPr sz="2000"/>
            </a:lvl7pPr>
            <a:lvl8pPr>
              <a:buClr>
                <a:srgbClr val="007FA3"/>
              </a:buClr>
              <a:defRPr sz="2000"/>
            </a:lvl8pPr>
            <a:lvl9pPr>
              <a:buClr>
                <a:srgbClr val="007FA3"/>
              </a:buCl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Ninth</a:t>
            </a:r>
          </a:p>
        </p:txBody>
      </p:sp>
      <p:sp>
        <p:nvSpPr>
          <p:cNvPr id="13" name="Content Placeholder 2"/>
          <p:cNvSpPr>
            <a:spLocks noGrp="1"/>
          </p:cNvSpPr>
          <p:nvPr>
            <p:ph idx="15"/>
          </p:nvPr>
        </p:nvSpPr>
        <p:spPr>
          <a:xfrm>
            <a:off x="457200" y="5029201"/>
            <a:ext cx="8229600" cy="990599"/>
          </a:xfrm>
        </p:spPr>
        <p:txBody>
          <a:bodyPr/>
          <a:lstStyle>
            <a:lvl1pPr>
              <a:buClr>
                <a:srgbClr val="007FA3"/>
              </a:buClr>
              <a:buSzPct val="100000"/>
              <a:defRPr sz="2800"/>
            </a:lvl1pPr>
            <a:lvl2pPr>
              <a:buClr>
                <a:srgbClr val="007FA3"/>
              </a:buClr>
              <a:defRPr sz="2400"/>
            </a:lvl2pPr>
            <a:lvl3pPr>
              <a:buClr>
                <a:srgbClr val="007FA3"/>
              </a:buClr>
              <a:defRPr sz="2000"/>
            </a:lvl3pPr>
            <a:lvl4pPr>
              <a:buClr>
                <a:srgbClr val="007FA3"/>
              </a:buClr>
              <a:defRPr sz="2000"/>
            </a:lvl4pPr>
            <a:lvl5pPr>
              <a:buClr>
                <a:srgbClr val="007FA3"/>
              </a:buClr>
              <a:defRPr sz="2000"/>
            </a:lvl5pPr>
            <a:lvl6pPr>
              <a:buClr>
                <a:srgbClr val="007FA3"/>
              </a:buClr>
              <a:defRPr sz="2000"/>
            </a:lvl6pPr>
            <a:lvl7pPr>
              <a:buClr>
                <a:srgbClr val="007FA3"/>
              </a:buClr>
              <a:defRPr sz="2000"/>
            </a:lvl7pPr>
            <a:lvl8pPr>
              <a:buClr>
                <a:srgbClr val="007FA3"/>
              </a:buClr>
              <a:defRPr sz="2000"/>
            </a:lvl8pPr>
            <a:lvl9pPr>
              <a:buClr>
                <a:srgbClr val="007FA3"/>
              </a:buCl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Ninth</a:t>
            </a:r>
          </a:p>
        </p:txBody>
      </p:sp>
      <p:sp>
        <p:nvSpPr>
          <p:cNvPr id="9" name="Date Placeholder 3"/>
          <p:cNvSpPr>
            <a:spLocks noGrp="1"/>
          </p:cNvSpPr>
          <p:nvPr>
            <p:ph type="dt" sz="half" idx="10"/>
          </p:nvPr>
        </p:nvSpPr>
        <p:spPr>
          <a:xfrm>
            <a:off x="6335713" y="113072"/>
            <a:ext cx="2133600" cy="182880"/>
          </a:xfrm>
        </p:spPr>
        <p:txBody>
          <a:bodyPr/>
          <a:lstStyle/>
          <a:p>
            <a:fld id="{A9DF6EFB-3F44-496C-A842-1E0B3D3B975A}" type="datetimeFigureOut">
              <a:rPr lang="en-US" smtClean="0"/>
              <a:pPr/>
              <a:t>4/14/2025</a:t>
            </a:fld>
            <a:endParaRPr lang="en-US" dirty="0"/>
          </a:p>
        </p:txBody>
      </p:sp>
      <p:sp>
        <p:nvSpPr>
          <p:cNvPr id="10" name="Slide Number Placeholder 5"/>
          <p:cNvSpPr>
            <a:spLocks noGrp="1"/>
          </p:cNvSpPr>
          <p:nvPr>
            <p:ph type="sldNum" sz="quarter" idx="12"/>
          </p:nvPr>
        </p:nvSpPr>
        <p:spPr>
          <a:xfrm>
            <a:off x="8469312" y="113072"/>
            <a:ext cx="551783" cy="182880"/>
          </a:xfrm>
        </p:spPr>
        <p:txBody>
          <a:bodyPr/>
          <a:lstStyle/>
          <a:p>
            <a:fld id="{200B2350-5261-4F5C-9DF5-EF0D264FC8D2}" type="slidenum">
              <a:rPr lang="en-US" smtClean="0"/>
              <a:pPr/>
              <a:t>‹#›</a:t>
            </a:fld>
            <a:endParaRPr lang="en-US" dirty="0"/>
          </a:p>
        </p:txBody>
      </p:sp>
      <p:sp>
        <p:nvSpPr>
          <p:cNvPr id="6" name="Footer Placeholder 4"/>
          <p:cNvSpPr>
            <a:spLocks noGrp="1"/>
          </p:cNvSpPr>
          <p:nvPr>
            <p:ph type="ftr" sz="quarter" idx="11"/>
          </p:nvPr>
        </p:nvSpPr>
        <p:spPr>
          <a:xfrm>
            <a:off x="93969" y="6172200"/>
            <a:ext cx="8595360" cy="235463"/>
          </a:xfrm>
        </p:spPr>
        <p:txBody>
          <a:bodyPr/>
          <a:lstStyle/>
          <a:p>
            <a:endParaRPr lang="en-US" dirty="0"/>
          </a:p>
        </p:txBody>
      </p:sp>
    </p:spTree>
    <p:extLst>
      <p:ext uri="{BB962C8B-B14F-4D97-AF65-F5344CB8AC3E}">
        <p14:creationId xmlns:p14="http://schemas.microsoft.com/office/powerpoint/2010/main" val="20393807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hapter Opener">
    <p:spTree>
      <p:nvGrpSpPr>
        <p:cNvPr id="1" name=""/>
        <p:cNvGrpSpPr/>
        <p:nvPr/>
      </p:nvGrpSpPr>
      <p:grpSpPr>
        <a:xfrm>
          <a:off x="0" y="0"/>
          <a:ext cx="0" cy="0"/>
          <a:chOff x="0" y="0"/>
          <a:chExt cx="0" cy="0"/>
        </a:xfrm>
      </p:grpSpPr>
      <p:sp>
        <p:nvSpPr>
          <p:cNvPr id="11" name="Title 10"/>
          <p:cNvSpPr>
            <a:spLocks noGrp="1"/>
          </p:cNvSpPr>
          <p:nvPr>
            <p:ph type="title"/>
          </p:nvPr>
        </p:nvSpPr>
        <p:spPr>
          <a:xfrm>
            <a:off x="457200" y="215372"/>
            <a:ext cx="8229600" cy="622828"/>
          </a:xfrm>
        </p:spPr>
        <p:txBody>
          <a:bodyPr anchor="t"/>
          <a:lstStyle/>
          <a:p>
            <a:r>
              <a:rPr lang="en-US" dirty="0"/>
              <a:t>Click to edit Master title style</a:t>
            </a:r>
          </a:p>
        </p:txBody>
      </p:sp>
      <p:sp>
        <p:nvSpPr>
          <p:cNvPr id="7" name="Text Placeholder 6"/>
          <p:cNvSpPr>
            <a:spLocks noGrp="1"/>
          </p:cNvSpPr>
          <p:nvPr>
            <p:ph type="body" sz="quarter" idx="13" hasCustomPrompt="1"/>
          </p:nvPr>
        </p:nvSpPr>
        <p:spPr>
          <a:xfrm>
            <a:off x="457200" y="903514"/>
            <a:ext cx="8229600" cy="478970"/>
          </a:xfrm>
        </p:spPr>
        <p:txBody>
          <a:bodyPr>
            <a:noAutofit/>
          </a:bodyPr>
          <a:lstStyle>
            <a:lvl1pPr marL="0" indent="0">
              <a:spcBef>
                <a:spcPts val="0"/>
              </a:spcBef>
              <a:buNone/>
              <a:defRPr sz="2000">
                <a:solidFill>
                  <a:srgbClr val="007FA3"/>
                </a:solidFill>
              </a:defRPr>
            </a:lvl1pPr>
            <a:lvl2pPr marL="0" indent="0">
              <a:spcBef>
                <a:spcPts val="0"/>
              </a:spcBef>
              <a:buNone/>
              <a:defRPr sz="2400">
                <a:solidFill>
                  <a:schemeClr val="bg1"/>
                </a:solidFill>
              </a:defRPr>
            </a:lvl2pPr>
            <a:lvl3pPr marL="0" indent="0">
              <a:spcBef>
                <a:spcPts val="0"/>
              </a:spcBef>
              <a:buNone/>
              <a:defRPr sz="2400">
                <a:solidFill>
                  <a:schemeClr val="bg1"/>
                </a:solidFill>
              </a:defRPr>
            </a:lvl3pPr>
            <a:lvl4pPr marL="0" indent="0">
              <a:spcBef>
                <a:spcPts val="0"/>
              </a:spcBef>
              <a:buNone/>
              <a:defRPr sz="2400">
                <a:solidFill>
                  <a:schemeClr val="bg1"/>
                </a:solidFill>
              </a:defRPr>
            </a:lvl4pPr>
            <a:lvl5pPr marL="0" indent="0">
              <a:spcBef>
                <a:spcPts val="0"/>
              </a:spcBef>
              <a:buNone/>
              <a:defRPr sz="2400">
                <a:solidFill>
                  <a:schemeClr val="bg1"/>
                </a:solidFill>
              </a:defRPr>
            </a:lvl5pPr>
            <a:lvl6pPr marL="0" indent="0">
              <a:spcBef>
                <a:spcPts val="0"/>
              </a:spcBef>
              <a:buNone/>
              <a:defRPr sz="2400">
                <a:solidFill>
                  <a:schemeClr val="bg1"/>
                </a:solidFill>
              </a:defRPr>
            </a:lvl6pPr>
            <a:lvl7pPr marL="0" indent="0">
              <a:spcBef>
                <a:spcPts val="0"/>
              </a:spcBef>
              <a:buNone/>
              <a:defRPr sz="2400">
                <a:solidFill>
                  <a:schemeClr val="bg1"/>
                </a:solidFill>
              </a:defRPr>
            </a:lvl7pPr>
            <a:lvl8pPr marL="0" indent="0">
              <a:spcBef>
                <a:spcPts val="0"/>
              </a:spcBef>
              <a:buNone/>
              <a:defRPr sz="2400">
                <a:solidFill>
                  <a:schemeClr val="bg1"/>
                </a:solidFill>
              </a:defRPr>
            </a:lvl8pPr>
            <a:lvl9pPr marL="0" indent="0">
              <a:spcBef>
                <a:spcPts val="0"/>
              </a:spcBef>
              <a:buNone/>
              <a:defRPr sz="2400">
                <a:solidFill>
                  <a:schemeClr val="bg1"/>
                </a:solidFill>
              </a:defRPr>
            </a:lvl9pPr>
          </a:lstStyle>
          <a:p>
            <a:pPr lvl="0"/>
            <a:r>
              <a:rPr lang="en-US" dirty="0"/>
              <a:t>Add edition here</a:t>
            </a:r>
          </a:p>
        </p:txBody>
      </p:sp>
      <p:sp>
        <p:nvSpPr>
          <p:cNvPr id="9" name="Text Placeholder 8"/>
          <p:cNvSpPr>
            <a:spLocks noGrp="1"/>
          </p:cNvSpPr>
          <p:nvPr>
            <p:ph type="body" sz="quarter" idx="14" hasCustomPrompt="1"/>
          </p:nvPr>
        </p:nvSpPr>
        <p:spPr>
          <a:xfrm>
            <a:off x="5029200" y="1447800"/>
            <a:ext cx="3657600" cy="1600199"/>
          </a:xfrm>
        </p:spPr>
        <p:txBody>
          <a:bodyPr anchor="b">
            <a:noAutofit/>
          </a:bodyPr>
          <a:lstStyle>
            <a:lvl1pPr marL="0" indent="0">
              <a:spcBef>
                <a:spcPts val="0"/>
              </a:spcBef>
              <a:buNone/>
              <a:defRPr sz="3000" baseline="0"/>
            </a:lvl1pPr>
            <a:lvl2pPr marL="0" indent="0">
              <a:spcBef>
                <a:spcPts val="0"/>
              </a:spcBef>
              <a:buNone/>
              <a:defRPr sz="4400"/>
            </a:lvl2pPr>
            <a:lvl3pPr marL="0" indent="0">
              <a:spcBef>
                <a:spcPts val="0"/>
              </a:spcBef>
              <a:buNone/>
              <a:defRPr sz="4400"/>
            </a:lvl3pPr>
            <a:lvl4pPr marL="0" indent="0">
              <a:spcBef>
                <a:spcPts val="0"/>
              </a:spcBef>
              <a:buNone/>
              <a:defRPr sz="4400"/>
            </a:lvl4pPr>
            <a:lvl5pPr marL="0" indent="0">
              <a:spcBef>
                <a:spcPts val="0"/>
              </a:spcBef>
              <a:buNone/>
              <a:defRPr sz="4400"/>
            </a:lvl5pPr>
            <a:lvl6pPr marL="0" indent="0">
              <a:spcBef>
                <a:spcPts val="0"/>
              </a:spcBef>
              <a:buNone/>
              <a:defRPr sz="4400"/>
            </a:lvl6pPr>
            <a:lvl7pPr marL="0" indent="0">
              <a:spcBef>
                <a:spcPts val="0"/>
              </a:spcBef>
              <a:buNone/>
              <a:defRPr sz="4400"/>
            </a:lvl7pPr>
            <a:lvl8pPr marL="0" indent="0">
              <a:spcBef>
                <a:spcPts val="0"/>
              </a:spcBef>
              <a:buNone/>
              <a:defRPr sz="4400"/>
            </a:lvl8pPr>
            <a:lvl9pPr marL="0" indent="0">
              <a:spcBef>
                <a:spcPts val="0"/>
              </a:spcBef>
              <a:buNone/>
              <a:defRPr sz="4400"/>
            </a:lvl9pPr>
          </a:lstStyle>
          <a:p>
            <a:pPr lvl="0"/>
            <a:r>
              <a:rPr lang="en-US" dirty="0"/>
              <a:t>Chapter ##</a:t>
            </a:r>
          </a:p>
        </p:txBody>
      </p:sp>
      <p:sp>
        <p:nvSpPr>
          <p:cNvPr id="10" name="Text Placeholder 8"/>
          <p:cNvSpPr>
            <a:spLocks noGrp="1"/>
          </p:cNvSpPr>
          <p:nvPr>
            <p:ph type="body" sz="quarter" idx="15" hasCustomPrompt="1"/>
          </p:nvPr>
        </p:nvSpPr>
        <p:spPr>
          <a:xfrm>
            <a:off x="5029200" y="3200400"/>
            <a:ext cx="3657600" cy="2925763"/>
          </a:xfrm>
        </p:spPr>
        <p:txBody>
          <a:bodyPr>
            <a:noAutofit/>
          </a:bodyPr>
          <a:lstStyle>
            <a:lvl1pPr marL="0" indent="0">
              <a:spcBef>
                <a:spcPts val="0"/>
              </a:spcBef>
              <a:buNone/>
              <a:defRPr sz="2200"/>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vl6pPr marL="0" indent="0">
              <a:spcBef>
                <a:spcPts val="0"/>
              </a:spcBef>
              <a:buNone/>
              <a:defRPr/>
            </a:lvl6pPr>
            <a:lvl7pPr marL="0" indent="0">
              <a:spcBef>
                <a:spcPts val="0"/>
              </a:spcBef>
              <a:buNone/>
              <a:defRPr/>
            </a:lvl7pPr>
            <a:lvl8pPr marL="0" indent="0">
              <a:spcBef>
                <a:spcPts val="0"/>
              </a:spcBef>
              <a:buNone/>
              <a:defRPr/>
            </a:lvl8pPr>
            <a:lvl9pPr marL="0" indent="0">
              <a:spcBef>
                <a:spcPts val="0"/>
              </a:spcBef>
              <a:buNone/>
              <a:defRPr/>
            </a:lvl9pPr>
          </a:lstStyle>
          <a:p>
            <a:pPr lvl="0"/>
            <a:r>
              <a:rPr lang="en-US" dirty="0"/>
              <a:t>Chapter title</a:t>
            </a:r>
          </a:p>
        </p:txBody>
      </p:sp>
      <p:sp>
        <p:nvSpPr>
          <p:cNvPr id="16" name="Footer Placeholder 2"/>
          <p:cNvSpPr>
            <a:spLocks noGrp="1"/>
          </p:cNvSpPr>
          <p:nvPr>
            <p:ph type="ftr" sz="quarter" idx="10"/>
          </p:nvPr>
        </p:nvSpPr>
        <p:spPr>
          <a:xfrm>
            <a:off x="93969" y="6165337"/>
            <a:ext cx="8595360" cy="235463"/>
          </a:xfrm>
        </p:spPr>
        <p:txBody>
          <a:bodyPr/>
          <a:lstStyle/>
          <a:p>
            <a:endParaRPr lang="en-US" dirty="0"/>
          </a:p>
        </p:txBody>
      </p:sp>
      <p:sp>
        <p:nvSpPr>
          <p:cNvPr id="4" name="Date Placeholder 3"/>
          <p:cNvSpPr>
            <a:spLocks noGrp="1"/>
          </p:cNvSpPr>
          <p:nvPr>
            <p:ph type="dt" sz="half" idx="11"/>
          </p:nvPr>
        </p:nvSpPr>
        <p:spPr/>
        <p:txBody>
          <a:bodyPr/>
          <a:lstStyle/>
          <a:p>
            <a:fld id="{A9DF6EFB-3F44-496C-A842-1E0B3D3B975A}" type="datetimeFigureOut">
              <a:rPr lang="en-US" smtClean="0"/>
              <a:pPr/>
              <a:t>4/14/2025</a:t>
            </a:fld>
            <a:endParaRPr lang="en-US" dirty="0"/>
          </a:p>
        </p:txBody>
      </p:sp>
      <p:sp>
        <p:nvSpPr>
          <p:cNvPr id="5" name="Slide Number Placeholder 4"/>
          <p:cNvSpPr>
            <a:spLocks noGrp="1"/>
          </p:cNvSpPr>
          <p:nvPr>
            <p:ph type="sldNum" sz="quarter" idx="12"/>
          </p:nvPr>
        </p:nvSpPr>
        <p:spPr/>
        <p:txBody>
          <a:bodyPr/>
          <a:lstStyle/>
          <a:p>
            <a:fld id="{200B2350-5261-4F5C-9DF5-EF0D264FC8D2}" type="slidenum">
              <a:rPr lang="en-US" smtClean="0"/>
              <a:pPr/>
              <a:t>‹#›</a:t>
            </a:fld>
            <a:endParaRPr lang="en-US" dirty="0"/>
          </a:p>
        </p:txBody>
      </p:sp>
      <p:pic>
        <p:nvPicPr>
          <p:cNvPr id="12" name="Shape 15" descr="Pearson Logo"/>
          <p:cNvPicPr preferRelativeResize="0"/>
          <p:nvPr userDrawn="1"/>
        </p:nvPicPr>
        <p:blipFill rotWithShape="1">
          <a:blip r:embed="rId2" cstate="print">
            <a:alphaModFix/>
          </a:blip>
          <a:srcRect/>
          <a:stretch/>
        </p:blipFill>
        <p:spPr>
          <a:xfrm>
            <a:off x="443972" y="6429709"/>
            <a:ext cx="917999" cy="279914"/>
          </a:xfrm>
          <a:prstGeom prst="rect">
            <a:avLst/>
          </a:prstGeom>
          <a:noFill/>
          <a:ln>
            <a:noFill/>
          </a:ln>
        </p:spPr>
      </p:pic>
      <p:sp>
        <p:nvSpPr>
          <p:cNvPr id="13" name="Slide Number Placeholder 4"/>
          <p:cNvSpPr txBox="1">
            <a:spLocks/>
          </p:cNvSpPr>
          <p:nvPr userDrawn="1"/>
        </p:nvSpPr>
        <p:spPr>
          <a:xfrm>
            <a:off x="7881256" y="6428232"/>
            <a:ext cx="914400" cy="201168"/>
          </a:xfrm>
          <a:prstGeom prst="rect">
            <a:avLst/>
          </a:prstGeom>
        </p:spPr>
        <p:txBody>
          <a:bodyP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lang="de-DE" altLang="en-US" sz="1200" b="0" kern="1200" noProof="0" dirty="0">
                <a:solidFill>
                  <a:schemeClr val="tx1"/>
                </a:solidFill>
                <a:latin typeface="Verdana" pitchFamily="34" charset="0"/>
                <a:ea typeface="Verdana" pitchFamily="34" charset="0"/>
                <a:cs typeface="Verdana" pitchFamily="34" charset="0"/>
              </a:rPr>
              <a:t>5 - </a:t>
            </a:r>
            <a:fld id="{876BFF75-7A20-4B22-803D-E5D1449082FD}" type="slidenum">
              <a:rPr lang="en-US" altLang="en-US" sz="1200" b="0" kern="1200" noProof="0" smtClean="0">
                <a:solidFill>
                  <a:schemeClr val="tx1"/>
                </a:solidFill>
                <a:latin typeface="Verdana" pitchFamily="34" charset="0"/>
                <a:ea typeface="Verdana" pitchFamily="34" charset="0"/>
                <a:cs typeface="Verdana"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lang="en-US" altLang="en-US" sz="1200" b="0" kern="1200" noProof="0" dirty="0">
              <a:solidFill>
                <a:schemeClr val="tx1"/>
              </a:solidFill>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29810628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 Learning Objectives and Content">
    <p:spTree>
      <p:nvGrpSpPr>
        <p:cNvPr id="1" name=""/>
        <p:cNvGrpSpPr/>
        <p:nvPr/>
      </p:nvGrpSpPr>
      <p:grpSpPr>
        <a:xfrm>
          <a:off x="0" y="0"/>
          <a:ext cx="0" cy="0"/>
          <a:chOff x="0" y="0"/>
          <a:chExt cx="0" cy="0"/>
        </a:xfrm>
      </p:grpSpPr>
      <p:sp>
        <p:nvSpPr>
          <p:cNvPr id="8" name="Title 7"/>
          <p:cNvSpPr>
            <a:spLocks noGrp="1"/>
          </p:cNvSpPr>
          <p:nvPr>
            <p:ph type="title"/>
          </p:nvPr>
        </p:nvSpPr>
        <p:spPr>
          <a:xfrm>
            <a:off x="457200" y="215372"/>
            <a:ext cx="8229600" cy="622828"/>
          </a:xfrm>
        </p:spPr>
        <p:txBody>
          <a:bodyPr anchor="t"/>
          <a:lstStyle/>
          <a:p>
            <a:r>
              <a:rPr lang="en-US" dirty="0"/>
              <a:t>Click to edit Master title style</a:t>
            </a:r>
          </a:p>
        </p:txBody>
      </p:sp>
      <p:sp>
        <p:nvSpPr>
          <p:cNvPr id="7" name="Learning Objectives Placeholder 6"/>
          <p:cNvSpPr>
            <a:spLocks noGrp="1"/>
          </p:cNvSpPr>
          <p:nvPr>
            <p:ph type="body" sz="quarter" idx="13" hasCustomPrompt="1"/>
          </p:nvPr>
        </p:nvSpPr>
        <p:spPr>
          <a:xfrm>
            <a:off x="457200" y="816430"/>
            <a:ext cx="8229600" cy="402770"/>
          </a:xfrm>
        </p:spPr>
        <p:txBody>
          <a:bodyPr>
            <a:noAutofit/>
          </a:bodyPr>
          <a:lstStyle>
            <a:lvl1pPr marL="0" indent="0">
              <a:spcBef>
                <a:spcPts val="0"/>
              </a:spcBef>
              <a:buNone/>
              <a:defRPr sz="1600">
                <a:solidFill>
                  <a:srgbClr val="007FA3"/>
                </a:solidFill>
              </a:defRPr>
            </a:lvl1pPr>
            <a:lvl2pPr marL="0" indent="0">
              <a:spcBef>
                <a:spcPts val="0"/>
              </a:spcBef>
              <a:buNone/>
              <a:defRPr sz="2400">
                <a:solidFill>
                  <a:schemeClr val="bg1"/>
                </a:solidFill>
              </a:defRPr>
            </a:lvl2pPr>
            <a:lvl3pPr marL="0" indent="0">
              <a:spcBef>
                <a:spcPts val="0"/>
              </a:spcBef>
              <a:buNone/>
              <a:defRPr sz="2400">
                <a:solidFill>
                  <a:schemeClr val="bg1"/>
                </a:solidFill>
              </a:defRPr>
            </a:lvl3pPr>
            <a:lvl4pPr marL="0" indent="0">
              <a:spcBef>
                <a:spcPts val="0"/>
              </a:spcBef>
              <a:buNone/>
              <a:defRPr sz="2400">
                <a:solidFill>
                  <a:schemeClr val="bg1"/>
                </a:solidFill>
              </a:defRPr>
            </a:lvl4pPr>
            <a:lvl5pPr marL="0" indent="0">
              <a:spcBef>
                <a:spcPts val="0"/>
              </a:spcBef>
              <a:buNone/>
              <a:defRPr sz="2400">
                <a:solidFill>
                  <a:schemeClr val="bg1"/>
                </a:solidFill>
              </a:defRPr>
            </a:lvl5pPr>
            <a:lvl6pPr marL="0" indent="0">
              <a:spcBef>
                <a:spcPts val="0"/>
              </a:spcBef>
              <a:buNone/>
              <a:defRPr sz="2400">
                <a:solidFill>
                  <a:schemeClr val="bg1"/>
                </a:solidFill>
              </a:defRPr>
            </a:lvl6pPr>
            <a:lvl7pPr marL="0" indent="0">
              <a:spcBef>
                <a:spcPts val="0"/>
              </a:spcBef>
              <a:buNone/>
              <a:defRPr sz="2400">
                <a:solidFill>
                  <a:schemeClr val="bg1"/>
                </a:solidFill>
              </a:defRPr>
            </a:lvl7pPr>
            <a:lvl8pPr marL="0" indent="0">
              <a:spcBef>
                <a:spcPts val="0"/>
              </a:spcBef>
              <a:buNone/>
              <a:defRPr sz="2400">
                <a:solidFill>
                  <a:schemeClr val="bg1"/>
                </a:solidFill>
              </a:defRPr>
            </a:lvl8pPr>
            <a:lvl9pPr marL="0" indent="0">
              <a:spcBef>
                <a:spcPts val="0"/>
              </a:spcBef>
              <a:buNone/>
              <a:defRPr sz="2400">
                <a:solidFill>
                  <a:schemeClr val="bg1"/>
                </a:solidFill>
              </a:defRPr>
            </a:lvl9pPr>
          </a:lstStyle>
          <a:p>
            <a:pPr lvl="0"/>
            <a:r>
              <a:rPr lang="en-US" dirty="0"/>
              <a:t>Click to add Learning Objective(s)</a:t>
            </a:r>
          </a:p>
        </p:txBody>
      </p:sp>
      <p:sp>
        <p:nvSpPr>
          <p:cNvPr id="9" name="Content Placeholder 8"/>
          <p:cNvSpPr>
            <a:spLocks noGrp="1"/>
          </p:cNvSpPr>
          <p:nvPr>
            <p:ph sz="quarter" idx="14"/>
          </p:nvPr>
        </p:nvSpPr>
        <p:spPr>
          <a:xfrm>
            <a:off x="457200" y="1600200"/>
            <a:ext cx="8229600" cy="4525963"/>
          </a:xfrm>
        </p:spPr>
        <p:txBody>
          <a:bodyPr/>
          <a:lstStyle>
            <a:lvl1pPr>
              <a:defRPr sz="2800"/>
            </a:lvl1pPr>
            <a:lvl2pPr>
              <a:defRPr sz="24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Ninth</a:t>
            </a:r>
          </a:p>
        </p:txBody>
      </p:sp>
      <p:sp>
        <p:nvSpPr>
          <p:cNvPr id="12" name="Footer Placeholder 2"/>
          <p:cNvSpPr>
            <a:spLocks noGrp="1"/>
          </p:cNvSpPr>
          <p:nvPr>
            <p:ph type="ftr" sz="quarter" idx="10"/>
          </p:nvPr>
        </p:nvSpPr>
        <p:spPr>
          <a:xfrm>
            <a:off x="93969" y="6172200"/>
            <a:ext cx="8595360" cy="235463"/>
          </a:xfrm>
        </p:spPr>
        <p:txBody>
          <a:bodyPr/>
          <a:lstStyle/>
          <a:p>
            <a:endParaRPr lang="en-US" dirty="0"/>
          </a:p>
        </p:txBody>
      </p:sp>
      <p:sp>
        <p:nvSpPr>
          <p:cNvPr id="4" name="Date Placeholder 3"/>
          <p:cNvSpPr>
            <a:spLocks noGrp="1"/>
          </p:cNvSpPr>
          <p:nvPr>
            <p:ph type="dt" sz="half" idx="11"/>
          </p:nvPr>
        </p:nvSpPr>
        <p:spPr/>
        <p:txBody>
          <a:bodyPr/>
          <a:lstStyle/>
          <a:p>
            <a:fld id="{A9DF6EFB-3F44-496C-A842-1E0B3D3B975A}" type="datetimeFigureOut">
              <a:rPr lang="en-US" smtClean="0"/>
              <a:pPr/>
              <a:t>4/14/2025</a:t>
            </a:fld>
            <a:endParaRPr lang="en-US" dirty="0"/>
          </a:p>
        </p:txBody>
      </p:sp>
      <p:sp>
        <p:nvSpPr>
          <p:cNvPr id="5" name="Slide Number Placeholder 4"/>
          <p:cNvSpPr>
            <a:spLocks noGrp="1"/>
          </p:cNvSpPr>
          <p:nvPr>
            <p:ph type="sldNum" sz="quarter" idx="12"/>
          </p:nvPr>
        </p:nvSpPr>
        <p:spPr/>
        <p:txBody>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11524630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lvl1pPr>
              <a:buClr>
                <a:srgbClr val="007FA3"/>
              </a:buClr>
              <a:buSzPct val="100000"/>
              <a:defRPr sz="2600"/>
            </a:lvl1pPr>
            <a:lvl2pPr>
              <a:buClr>
                <a:srgbClr val="007FA3"/>
              </a:buClr>
              <a:defRPr sz="2400"/>
            </a:lvl2pPr>
            <a:lvl3pPr>
              <a:buClr>
                <a:srgbClr val="007FA3"/>
              </a:buClr>
              <a:defRPr sz="2200"/>
            </a:lvl3pPr>
            <a:lvl4pPr>
              <a:buClr>
                <a:srgbClr val="007FA3"/>
              </a:buClr>
              <a:defRPr sz="2000"/>
            </a:lvl4pPr>
            <a:lvl5pPr>
              <a:buClr>
                <a:srgbClr val="007FA3"/>
              </a:buClr>
              <a:defRPr sz="1800"/>
            </a:lvl5pPr>
            <a:lvl6pPr>
              <a:buClr>
                <a:srgbClr val="007FA3"/>
              </a:buClr>
              <a:defRPr sz="1600"/>
            </a:lvl6pPr>
            <a:lvl7pPr>
              <a:buClr>
                <a:srgbClr val="007FA3"/>
              </a:buClr>
              <a:defRPr sz="1600"/>
            </a:lvl7pPr>
            <a:lvl8pPr>
              <a:buClr>
                <a:srgbClr val="007FA3"/>
              </a:buClr>
              <a:defRPr sz="1600"/>
            </a:lvl8pPr>
            <a:lvl9pPr>
              <a:buClr>
                <a:srgbClr val="007FA3"/>
              </a:buCl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Ninth</a:t>
            </a:r>
          </a:p>
        </p:txBody>
      </p:sp>
      <p:sp>
        <p:nvSpPr>
          <p:cNvPr id="6" name="Footer Placeholder 4"/>
          <p:cNvSpPr>
            <a:spLocks noGrp="1"/>
          </p:cNvSpPr>
          <p:nvPr>
            <p:ph type="ftr" sz="quarter" idx="11"/>
          </p:nvPr>
        </p:nvSpPr>
        <p:spPr>
          <a:xfrm>
            <a:off x="93969" y="6172200"/>
            <a:ext cx="8595360" cy="235463"/>
          </a:xfrm>
        </p:spPr>
        <p:txBody>
          <a:bodyPr/>
          <a:lstStyle/>
          <a:p>
            <a:endParaRPr lang="en-US" dirty="0"/>
          </a:p>
        </p:txBody>
      </p:sp>
      <p:sp>
        <p:nvSpPr>
          <p:cNvPr id="9" name="Date Placeholder 3"/>
          <p:cNvSpPr>
            <a:spLocks noGrp="1"/>
          </p:cNvSpPr>
          <p:nvPr>
            <p:ph type="dt" sz="half" idx="10"/>
          </p:nvPr>
        </p:nvSpPr>
        <p:spPr>
          <a:xfrm>
            <a:off x="6335713" y="113072"/>
            <a:ext cx="2133600" cy="182880"/>
          </a:xfrm>
        </p:spPr>
        <p:txBody>
          <a:bodyPr/>
          <a:lstStyle/>
          <a:p>
            <a:fld id="{A9DF6EFB-3F44-496C-A842-1E0B3D3B975A}" type="datetimeFigureOut">
              <a:rPr lang="en-US" smtClean="0"/>
              <a:pPr/>
              <a:t>4/14/2025</a:t>
            </a:fld>
            <a:endParaRPr lang="en-US" dirty="0"/>
          </a:p>
        </p:txBody>
      </p:sp>
      <p:sp>
        <p:nvSpPr>
          <p:cNvPr id="10" name="Slide Number Placeholder 5"/>
          <p:cNvSpPr>
            <a:spLocks noGrp="1"/>
          </p:cNvSpPr>
          <p:nvPr>
            <p:ph type="sldNum" sz="quarter" idx="12"/>
          </p:nvPr>
        </p:nvSpPr>
        <p:spPr>
          <a:xfrm>
            <a:off x="8469312" y="113072"/>
            <a:ext cx="551783" cy="182880"/>
          </a:xfrm>
        </p:spPr>
        <p:txBody>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12109093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earning Objectives">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marL="118872" indent="-118872">
              <a:buClr>
                <a:srgbClr val="007FA3"/>
              </a:buClr>
              <a:buSzPct val="25000"/>
              <a:defRPr lang="en-US" sz="2800" kern="1200" dirty="0">
                <a:solidFill>
                  <a:schemeClr val="tx1"/>
                </a:solidFill>
                <a:latin typeface="+mn-lt"/>
                <a:ea typeface="+mn-ea"/>
                <a:cs typeface="+mn-cs"/>
              </a:defRPr>
            </a:lvl1pPr>
            <a:lvl2pPr marL="569913" indent="-285750">
              <a:buClr>
                <a:srgbClr val="007FA3"/>
              </a:buClr>
              <a:defRPr lang="en-US" sz="2400" kern="1200" dirty="0">
                <a:solidFill>
                  <a:schemeClr val="tx1"/>
                </a:solidFill>
                <a:latin typeface="+mn-lt"/>
                <a:ea typeface="+mn-ea"/>
                <a:cs typeface="+mn-cs"/>
              </a:defRPr>
            </a:lvl2pPr>
            <a:lvl3pPr>
              <a:buClr>
                <a:srgbClr val="007FA3"/>
              </a:buClr>
              <a:defRPr sz="2000"/>
            </a:lvl3pPr>
            <a:lvl4pPr>
              <a:buClr>
                <a:srgbClr val="007FA3"/>
              </a:buClr>
              <a:defRPr sz="2000"/>
            </a:lvl4pPr>
            <a:lvl5pPr>
              <a:buClr>
                <a:srgbClr val="007FA3"/>
              </a:buClr>
              <a:defRPr sz="2000"/>
            </a:lvl5pPr>
            <a:lvl6pPr>
              <a:buClr>
                <a:srgbClr val="007FA3"/>
              </a:buClr>
              <a:defRPr sz="2000"/>
            </a:lvl6pPr>
            <a:lvl7pPr>
              <a:buClr>
                <a:srgbClr val="007FA3"/>
              </a:buClr>
              <a:defRPr sz="2000"/>
            </a:lvl7pPr>
            <a:lvl8pPr>
              <a:buClr>
                <a:srgbClr val="007FA3"/>
              </a:buClr>
              <a:defRPr sz="2000"/>
            </a:lvl8pPr>
            <a:lvl9pPr>
              <a:buClr>
                <a:srgbClr val="007FA3"/>
              </a:buClr>
              <a:defRPr sz="2000"/>
            </a:lvl9pPr>
          </a:lstStyle>
          <a:p>
            <a:pPr marL="256032" lvl="0" indent="-256032" algn="l" defTabSz="914400" rtl="0" eaLnBrk="1" latinLnBrk="0" hangingPunct="1">
              <a:spcBef>
                <a:spcPts val="1500"/>
              </a:spcBef>
              <a:buClr>
                <a:srgbClr val="007FA3"/>
              </a:buClr>
              <a:buSzPct val="100000"/>
              <a:buFont typeface="Arial" panose="020B0604020202020204" pitchFamily="34" charset="0"/>
              <a:buChar char="•"/>
            </a:pPr>
            <a:r>
              <a:rPr lang="en-US" dirty="0"/>
              <a:t>Click to edit Master text styles</a:t>
            </a:r>
          </a:p>
          <a:p>
            <a:pPr marL="742950" lvl="1" indent="-285750" algn="l" defTabSz="914400" rtl="0" eaLnBrk="1" latinLnBrk="0" hangingPunct="1">
              <a:spcBef>
                <a:spcPts val="600"/>
              </a:spcBef>
              <a:buClr>
                <a:srgbClr val="007FA3"/>
              </a:buClr>
              <a:buFont typeface="Arial" panose="020B0604020202020204" pitchFamily="34" charset="0"/>
              <a:buChar char="–"/>
            </a:pPr>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Ninth</a:t>
            </a:r>
          </a:p>
        </p:txBody>
      </p:sp>
      <p:sp>
        <p:nvSpPr>
          <p:cNvPr id="10"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4/14/2025</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2752008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Figure + Caption">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457200" y="228600"/>
            <a:ext cx="8229600" cy="1066800"/>
          </a:xfrm>
        </p:spPr>
        <p:txBody>
          <a:bodyPr anchor="t"/>
          <a:lstStyle>
            <a:lvl1pPr>
              <a:defRPr sz="3400">
                <a:solidFill>
                  <a:srgbClr val="007FA3"/>
                </a:solidFill>
              </a:defRPr>
            </a:lvl1pPr>
          </a:lstStyle>
          <a:p>
            <a:r>
              <a:rPr lang="en-US" dirty="0"/>
              <a:t>Click to add figure number and title</a:t>
            </a:r>
          </a:p>
        </p:txBody>
      </p:sp>
      <p:sp>
        <p:nvSpPr>
          <p:cNvPr id="10" name="Text Placeholder 9"/>
          <p:cNvSpPr>
            <a:spLocks noGrp="1"/>
          </p:cNvSpPr>
          <p:nvPr>
            <p:ph type="body" sz="quarter" idx="13" hasCustomPrompt="1"/>
          </p:nvPr>
        </p:nvSpPr>
        <p:spPr>
          <a:xfrm>
            <a:off x="457200" y="5368160"/>
            <a:ext cx="8229600" cy="916856"/>
          </a:xfrm>
        </p:spPr>
        <p:txBody>
          <a:bodyPr anchor="b"/>
          <a:lstStyle>
            <a:lvl1pPr marL="0" indent="0">
              <a:spcBef>
                <a:spcPts val="0"/>
              </a:spcBef>
              <a:buNone/>
              <a:defRPr sz="1200">
                <a:latin typeface="Verdana" panose="020B0604030504040204" pitchFamily="34" charset="0"/>
                <a:ea typeface="Verdana" panose="020B0604030504040204" pitchFamily="34" charset="0"/>
              </a:defRPr>
            </a:lvl1pPr>
            <a:lvl2pPr marL="0" indent="0">
              <a:spcBef>
                <a:spcPts val="0"/>
              </a:spcBef>
              <a:buNone/>
              <a:defRPr sz="1600"/>
            </a:lvl2pPr>
            <a:lvl3pPr marL="0" indent="0">
              <a:spcBef>
                <a:spcPts val="0"/>
              </a:spcBef>
              <a:buNone/>
              <a:defRPr sz="1600"/>
            </a:lvl3pPr>
            <a:lvl4pPr marL="0" indent="0">
              <a:spcBef>
                <a:spcPts val="0"/>
              </a:spcBef>
              <a:buNone/>
              <a:defRPr sz="1600"/>
            </a:lvl4pPr>
            <a:lvl5pPr marL="0" indent="0">
              <a:spcBef>
                <a:spcPts val="0"/>
              </a:spcBef>
              <a:buNone/>
              <a:defRPr sz="1600"/>
            </a:lvl5pPr>
            <a:lvl6pPr marL="0" indent="0">
              <a:spcBef>
                <a:spcPts val="0"/>
              </a:spcBef>
              <a:buNone/>
              <a:defRPr sz="1600"/>
            </a:lvl6pPr>
            <a:lvl7pPr marL="0" indent="0">
              <a:spcBef>
                <a:spcPts val="0"/>
              </a:spcBef>
              <a:buNone/>
              <a:defRPr sz="1600"/>
            </a:lvl7pPr>
            <a:lvl8pPr marL="0" indent="0">
              <a:spcBef>
                <a:spcPts val="0"/>
              </a:spcBef>
              <a:buNone/>
              <a:defRPr sz="1600"/>
            </a:lvl8pPr>
            <a:lvl9pPr marL="0" indent="0">
              <a:spcBef>
                <a:spcPts val="0"/>
              </a:spcBef>
              <a:buNone/>
              <a:defRPr sz="1600"/>
            </a:lvl9pPr>
          </a:lstStyle>
          <a:p>
            <a:pPr lvl="0"/>
            <a:r>
              <a:rPr lang="en-US" dirty="0"/>
              <a:t>Click to add caption</a:t>
            </a:r>
          </a:p>
        </p:txBody>
      </p:sp>
      <p:sp>
        <p:nvSpPr>
          <p:cNvPr id="11" name="Footer Placeholder 2"/>
          <p:cNvSpPr>
            <a:spLocks noGrp="1"/>
          </p:cNvSpPr>
          <p:nvPr>
            <p:ph type="ftr" sz="quarter" idx="11"/>
          </p:nvPr>
        </p:nvSpPr>
        <p:spPr>
          <a:xfrm>
            <a:off x="93969" y="6172200"/>
            <a:ext cx="8595360" cy="235463"/>
          </a:xfrm>
        </p:spPr>
        <p:txBody>
          <a:bodyPr/>
          <a:lstStyle/>
          <a:p>
            <a:endParaRPr lang="en-US" dirty="0"/>
          </a:p>
        </p:txBody>
      </p:sp>
      <p:sp>
        <p:nvSpPr>
          <p:cNvPr id="2" name="Date Placeholder 1"/>
          <p:cNvSpPr>
            <a:spLocks noGrp="1"/>
          </p:cNvSpPr>
          <p:nvPr>
            <p:ph type="dt" sz="half" idx="10"/>
          </p:nvPr>
        </p:nvSpPr>
        <p:spPr/>
        <p:txBody>
          <a:bodyPr/>
          <a:lstStyle>
            <a:lvl1pPr>
              <a:defRPr>
                <a:solidFill>
                  <a:schemeClr val="tx1"/>
                </a:solidFill>
              </a:defRPr>
            </a:lvl1pPr>
          </a:lstStyle>
          <a:p>
            <a:fld id="{A9DF6EFB-3F44-496C-A842-1E0B3D3B975A}" type="datetimeFigureOut">
              <a:rPr lang="en-US" smtClean="0"/>
              <a:pPr/>
              <a:t>4/14/2025</a:t>
            </a:fld>
            <a:endParaRPr lang="en-US" dirty="0"/>
          </a:p>
        </p:txBody>
      </p:sp>
      <p:sp>
        <p:nvSpPr>
          <p:cNvPr id="4" name="Slide Number Placeholder 3"/>
          <p:cNvSpPr>
            <a:spLocks noGrp="1"/>
          </p:cNvSpPr>
          <p:nvPr>
            <p:ph type="sldNum" sz="quarter" idx="12"/>
          </p:nvPr>
        </p:nvSpPr>
        <p:spPr/>
        <p:txBody>
          <a:bodyPr/>
          <a:lstStyle>
            <a:lvl1pPr>
              <a:defRPr>
                <a:solidFill>
                  <a:schemeClr val="tx1"/>
                </a:solidFill>
              </a:defRPr>
            </a:lvl1pPr>
          </a:lstStyle>
          <a:p>
            <a:fld id="{200B2350-5261-4F5C-9DF5-EF0D264FC8D2}" type="slidenum">
              <a:rPr lang="en-US" smtClean="0"/>
              <a:pPr/>
              <a:t>‹#›</a:t>
            </a:fld>
            <a:endParaRPr lang="en-US" dirty="0"/>
          </a:p>
        </p:txBody>
      </p:sp>
      <p:pic>
        <p:nvPicPr>
          <p:cNvPr id="14" name="Shape 15" descr="Pearson Logo"/>
          <p:cNvPicPr preferRelativeResize="0"/>
          <p:nvPr userDrawn="1"/>
        </p:nvPicPr>
        <p:blipFill rotWithShape="1">
          <a:blip r:embed="rId2" cstate="print">
            <a:alphaModFix/>
          </a:blip>
          <a:srcRect/>
          <a:stretch/>
        </p:blipFill>
        <p:spPr>
          <a:xfrm>
            <a:off x="443972" y="6429709"/>
            <a:ext cx="917999" cy="279914"/>
          </a:xfrm>
          <a:prstGeom prst="rect">
            <a:avLst/>
          </a:prstGeom>
          <a:noFill/>
          <a:ln>
            <a:noFill/>
          </a:ln>
        </p:spPr>
      </p:pic>
      <p:sp>
        <p:nvSpPr>
          <p:cNvPr id="15" name="Slide Number Placeholder 4"/>
          <p:cNvSpPr txBox="1">
            <a:spLocks/>
          </p:cNvSpPr>
          <p:nvPr userDrawn="1"/>
        </p:nvSpPr>
        <p:spPr>
          <a:xfrm>
            <a:off x="7881256" y="6428232"/>
            <a:ext cx="914400" cy="201168"/>
          </a:xfrm>
          <a:prstGeom prst="rect">
            <a:avLst/>
          </a:prstGeom>
        </p:spPr>
        <p:txBody>
          <a:bodyP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lang="de-DE" altLang="en-US" sz="1200" b="0" kern="1200" noProof="0" dirty="0">
                <a:solidFill>
                  <a:schemeClr val="tx1"/>
                </a:solidFill>
                <a:latin typeface="Verdana" pitchFamily="34" charset="0"/>
                <a:ea typeface="Verdana" pitchFamily="34" charset="0"/>
                <a:cs typeface="Verdana" pitchFamily="34" charset="0"/>
              </a:rPr>
              <a:t>5 - </a:t>
            </a:r>
            <a:fld id="{876BFF75-7A20-4B22-803D-E5D1449082FD}" type="slidenum">
              <a:rPr lang="en-US" altLang="en-US" sz="1200" b="0" kern="1200" noProof="0" smtClean="0">
                <a:solidFill>
                  <a:schemeClr val="tx1"/>
                </a:solidFill>
                <a:latin typeface="Verdana" pitchFamily="34" charset="0"/>
                <a:ea typeface="Verdana" pitchFamily="34" charset="0"/>
                <a:cs typeface="Verdana"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lang="en-US" altLang="en-US" sz="1200" b="0" kern="1200" noProof="0" dirty="0">
              <a:solidFill>
                <a:schemeClr val="tx1"/>
              </a:solidFill>
              <a:latin typeface="Verdana" pitchFamily="34" charset="0"/>
              <a:ea typeface="Verdana" pitchFamily="34" charset="0"/>
              <a:cs typeface="Verdana" pitchFamily="34" charset="0"/>
            </a:endParaRPr>
          </a:p>
        </p:txBody>
      </p:sp>
      <p:sp>
        <p:nvSpPr>
          <p:cNvPr id="13" name="TextBox 12">
            <a:extLst>
              <a:ext uri="{FF2B5EF4-FFF2-40B4-BE49-F238E27FC236}">
                <a16:creationId xmlns:a16="http://schemas.microsoft.com/office/drawing/2014/main" id="{53FB0CCA-42FE-4F49-B329-D58EC7D36F62}"/>
              </a:ext>
            </a:extLst>
          </p:cNvPr>
          <p:cNvSpPr txBox="1"/>
          <p:nvPr userDrawn="1"/>
        </p:nvSpPr>
        <p:spPr>
          <a:xfrm>
            <a:off x="1502228" y="6429974"/>
            <a:ext cx="6172200" cy="276999"/>
          </a:xfrm>
          <a:prstGeom prst="rect">
            <a:avLst/>
          </a:prstGeom>
          <a:noFill/>
        </p:spPr>
        <p:txBody>
          <a:bodyPr wrap="square" rtlCol="0">
            <a:spAutoFit/>
          </a:bodyPr>
          <a:lstStyle/>
          <a:p>
            <a:pPr algn="ctr">
              <a:defRPr/>
            </a:pPr>
            <a:r>
              <a:rPr lang="en-IN" sz="1200" kern="1200" dirty="0">
                <a:solidFill>
                  <a:schemeClr val="tx1"/>
                </a:solidFill>
                <a:effectLst/>
                <a:latin typeface="Verdana" panose="020B0604030504040204" pitchFamily="34" charset="0"/>
                <a:ea typeface="Verdana" panose="020B0604030504040204" pitchFamily="34" charset="0"/>
                <a:cs typeface="+mn-cs"/>
              </a:rPr>
              <a:t>Copyright © </a:t>
            </a:r>
            <a:r>
              <a:rPr lang="en-IN" sz="1200" dirty="0">
                <a:latin typeface="Verdana" panose="020B0604030504040204" pitchFamily="34" charset="0"/>
                <a:ea typeface="Verdana" panose="020B0604030504040204" pitchFamily="34" charset="0"/>
              </a:rPr>
              <a:t>2021, 2018, 2015 </a:t>
            </a:r>
            <a:r>
              <a:rPr lang="en-IN" sz="1200" kern="1200" dirty="0">
                <a:solidFill>
                  <a:schemeClr val="tx1"/>
                </a:solidFill>
                <a:effectLst/>
                <a:latin typeface="Verdana" panose="020B0604030504040204" pitchFamily="34" charset="0"/>
                <a:ea typeface="Verdana" panose="020B0604030504040204" pitchFamily="34" charset="0"/>
                <a:cs typeface="+mn-cs"/>
              </a:rPr>
              <a:t>Pearson Education, Inc. All Rights Reserved</a:t>
            </a:r>
            <a:endParaRPr lang="en-US" altLang="en-US" sz="1200" b="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22037960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457200" y="1600200"/>
            <a:ext cx="8229600" cy="2163763"/>
          </a:xfrm>
        </p:spPr>
        <p:txBody>
          <a:bodyPr/>
          <a:lstStyle>
            <a:lvl1pPr>
              <a:defRPr sz="2800"/>
            </a:lvl1pPr>
            <a:lvl2pPr>
              <a:defRPr sz="2400"/>
            </a:lvl2pPr>
            <a:lvl3pPr>
              <a:defRPr sz="2000"/>
            </a:lvl3pPr>
            <a:lvl4pPr>
              <a:defRPr sz="2000"/>
            </a:lvl4pPr>
            <a:lvl5pPr>
              <a:defRPr sz="20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3"/>
          </p:nvPr>
        </p:nvSpPr>
        <p:spPr>
          <a:xfrm>
            <a:off x="457200" y="3962400"/>
            <a:ext cx="8229600" cy="2163763"/>
          </a:xfrm>
        </p:spPr>
        <p:txBody>
          <a:bodyPr/>
          <a:lstStyle>
            <a:lvl1pPr>
              <a:defRPr sz="2800"/>
            </a:lvl1pPr>
            <a:lvl2pPr>
              <a:defRPr sz="2400"/>
            </a:lvl2pPr>
            <a:lvl3pPr>
              <a:defRPr sz="2000"/>
            </a:lvl3pPr>
            <a:lvl4pPr>
              <a:defRPr sz="2000"/>
            </a:lvl4pPr>
            <a:lvl5pPr>
              <a:defRPr sz="20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4/14/2025</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31547999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5800" y="1447800"/>
            <a:ext cx="7772400" cy="2152651"/>
          </a:xfrm>
        </p:spPr>
        <p:txBody>
          <a:bodyPr anchor="b">
            <a:noAutofit/>
          </a:bodyPr>
          <a:lstStyle>
            <a:lvl1pPr algn="l">
              <a:defRPr sz="3400" b="1" cap="none" baseline="0">
                <a:solidFill>
                  <a:srgbClr val="007FA3"/>
                </a:solidFill>
              </a:defRPr>
            </a:lvl1pPr>
          </a:lstStyle>
          <a:p>
            <a:r>
              <a:rPr lang="en-US" dirty="0"/>
              <a:t>Click to edit Master title style</a:t>
            </a:r>
          </a:p>
        </p:txBody>
      </p:sp>
      <p:sp>
        <p:nvSpPr>
          <p:cNvPr id="3" name="Text Placeholder 2"/>
          <p:cNvSpPr>
            <a:spLocks noGrp="1"/>
          </p:cNvSpPr>
          <p:nvPr>
            <p:ph type="body" idx="1"/>
          </p:nvPr>
        </p:nvSpPr>
        <p:spPr>
          <a:xfrm>
            <a:off x="674687" y="3962400"/>
            <a:ext cx="7794627" cy="1752600"/>
          </a:xfrm>
        </p:spPr>
        <p:txBody>
          <a:bodyPr anchor="t">
            <a:noAutofit/>
          </a:bodyPr>
          <a:lstStyle>
            <a:lvl1pPr marL="0" indent="0">
              <a:spcBef>
                <a:spcPts val="0"/>
              </a:spcBef>
              <a:buNone/>
              <a:defRPr sz="2400">
                <a:solidFill>
                  <a:srgbClr val="007FA3"/>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9"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4/14/2025</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37547041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Click to edit Master title style</a:t>
            </a:r>
          </a:p>
        </p:txBody>
      </p:sp>
      <p:sp>
        <p:nvSpPr>
          <p:cNvPr id="9" name="Footer Placeholder 3"/>
          <p:cNvSpPr>
            <a:spLocks noGrp="1"/>
          </p:cNvSpPr>
          <p:nvPr>
            <p:ph type="ftr" sz="quarter" idx="11"/>
          </p:nvPr>
        </p:nvSpPr>
        <p:spPr>
          <a:xfrm>
            <a:off x="93969" y="6172200"/>
            <a:ext cx="8595360" cy="235463"/>
          </a:xfrm>
        </p:spPr>
        <p:txBody>
          <a:bodyPr/>
          <a:lstStyle/>
          <a:p>
            <a:endParaRPr lang="en-US" dirty="0"/>
          </a:p>
        </p:txBody>
      </p:sp>
      <p:sp>
        <p:nvSpPr>
          <p:cNvPr id="3" name="Date Placeholder 2"/>
          <p:cNvSpPr>
            <a:spLocks noGrp="1"/>
          </p:cNvSpPr>
          <p:nvPr>
            <p:ph type="dt" sz="half" idx="10"/>
          </p:nvPr>
        </p:nvSpPr>
        <p:spPr/>
        <p:txBody>
          <a:bodyPr/>
          <a:lstStyle/>
          <a:p>
            <a:fld id="{A9DF6EFB-3F44-496C-A842-1E0B3D3B975A}" type="datetimeFigureOut">
              <a:rPr lang="en-US" smtClean="0"/>
              <a:pPr/>
              <a:t>4/14/2025</a:t>
            </a:fld>
            <a:endParaRPr lang="en-US" dirty="0"/>
          </a:p>
        </p:txBody>
      </p:sp>
      <p:sp>
        <p:nvSpPr>
          <p:cNvPr id="5" name="Slide Number Placeholder 4"/>
          <p:cNvSpPr>
            <a:spLocks noGrp="1"/>
          </p:cNvSpPr>
          <p:nvPr>
            <p:ph type="sldNum" sz="quarter" idx="12"/>
          </p:nvPr>
        </p:nvSpPr>
        <p:spPr/>
        <p:txBody>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18551265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15372"/>
            <a:ext cx="8229600" cy="1097280"/>
          </a:xfrm>
          <a:prstGeom prst="rect">
            <a:avLst/>
          </a:prstGeom>
        </p:spPr>
        <p:txBody>
          <a:bodyPr vert="horz" lIns="0" tIns="0" rIns="0" bIns="0" rtlCol="0" anchor="b">
            <a:noAutofit/>
          </a:bodyPr>
          <a:lstStyle/>
          <a:p>
            <a:r>
              <a:rPr lang="en-US" dirty="0"/>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Ninth</a:t>
            </a:r>
          </a:p>
        </p:txBody>
      </p:sp>
      <p:sp>
        <p:nvSpPr>
          <p:cNvPr id="11" name="Footer Placeholder 4"/>
          <p:cNvSpPr>
            <a:spLocks noGrp="1"/>
          </p:cNvSpPr>
          <p:nvPr>
            <p:ph type="ftr" sz="quarter" idx="3"/>
          </p:nvPr>
        </p:nvSpPr>
        <p:spPr>
          <a:xfrm>
            <a:off x="93969" y="6172200"/>
            <a:ext cx="8595360" cy="235463"/>
          </a:xfrm>
          <a:prstGeom prst="rect">
            <a:avLst/>
          </a:prstGeom>
        </p:spPr>
        <p:txBody>
          <a:bodyPr vert="horz" lIns="0" tIns="0" rIns="0" bIns="0" rtlCol="0" anchor="b"/>
          <a:lstStyle>
            <a:lvl1pPr algn="l">
              <a:defRPr sz="1100">
                <a:solidFill>
                  <a:schemeClr val="tx1"/>
                </a:solidFill>
              </a:defRPr>
            </a:lvl1pPr>
          </a:lstStyle>
          <a:p>
            <a:endParaRPr lang="en-US" dirty="0"/>
          </a:p>
        </p:txBody>
      </p:sp>
      <p:sp>
        <p:nvSpPr>
          <p:cNvPr id="4" name="Date Placeholder 3"/>
          <p:cNvSpPr>
            <a:spLocks noGrp="1"/>
          </p:cNvSpPr>
          <p:nvPr>
            <p:ph type="dt" sz="half" idx="2"/>
          </p:nvPr>
        </p:nvSpPr>
        <p:spPr>
          <a:xfrm>
            <a:off x="6335713" y="113072"/>
            <a:ext cx="2133600" cy="182880"/>
          </a:xfrm>
          <a:prstGeom prst="rect">
            <a:avLst/>
          </a:prstGeom>
        </p:spPr>
        <p:txBody>
          <a:bodyPr vert="horz" lIns="91440" tIns="45720" rIns="91440" bIns="45720" rtlCol="0" anchor="ctr"/>
          <a:lstStyle>
            <a:lvl1pPr algn="r">
              <a:defRPr sz="900">
                <a:solidFill>
                  <a:schemeClr val="bg1"/>
                </a:solidFill>
              </a:defRPr>
            </a:lvl1pPr>
          </a:lstStyle>
          <a:p>
            <a:fld id="{A9DF6EFB-3F44-496C-A842-1E0B3D3B975A}" type="datetimeFigureOut">
              <a:rPr lang="en-US" smtClean="0"/>
              <a:pPr/>
              <a:t>4/14/2025</a:t>
            </a:fld>
            <a:endParaRPr lang="en-US" dirty="0"/>
          </a:p>
        </p:txBody>
      </p:sp>
      <p:sp>
        <p:nvSpPr>
          <p:cNvPr id="6" name="Slide Number Placeholder 5"/>
          <p:cNvSpPr>
            <a:spLocks noGrp="1"/>
          </p:cNvSpPr>
          <p:nvPr>
            <p:ph type="sldNum" sz="quarter" idx="4"/>
          </p:nvPr>
        </p:nvSpPr>
        <p:spPr>
          <a:xfrm>
            <a:off x="8469312" y="113072"/>
            <a:ext cx="551783" cy="182880"/>
          </a:xfrm>
          <a:prstGeom prst="rect">
            <a:avLst/>
          </a:prstGeom>
        </p:spPr>
        <p:txBody>
          <a:bodyPr vert="horz" lIns="91440" tIns="45720" rIns="91440" bIns="45720" rtlCol="0" anchor="ctr"/>
          <a:lstStyle>
            <a:lvl1pPr algn="r">
              <a:defRPr sz="900">
                <a:solidFill>
                  <a:schemeClr val="bg1"/>
                </a:solidFill>
              </a:defRPr>
            </a:lvl1pPr>
          </a:lstStyle>
          <a:p>
            <a:fld id="{200B2350-5261-4F5C-9DF5-EF0D264FC8D2}" type="slidenum">
              <a:rPr lang="en-US" smtClean="0"/>
              <a:pPr/>
              <a:t>‹#›</a:t>
            </a:fld>
            <a:endParaRPr lang="en-US" dirty="0"/>
          </a:p>
        </p:txBody>
      </p:sp>
      <p:pic>
        <p:nvPicPr>
          <p:cNvPr id="9" name="Shape 15" descr="Pearson Logo"/>
          <p:cNvPicPr preferRelativeResize="0"/>
          <p:nvPr userDrawn="1"/>
        </p:nvPicPr>
        <p:blipFill rotWithShape="1">
          <a:blip r:embed="rId20" cstate="print">
            <a:alphaModFix/>
          </a:blip>
          <a:srcRect/>
          <a:stretch/>
        </p:blipFill>
        <p:spPr>
          <a:xfrm>
            <a:off x="443972" y="6429709"/>
            <a:ext cx="917999" cy="279914"/>
          </a:xfrm>
          <a:prstGeom prst="rect">
            <a:avLst/>
          </a:prstGeom>
          <a:noFill/>
          <a:ln>
            <a:noFill/>
          </a:ln>
        </p:spPr>
      </p:pic>
      <p:sp>
        <p:nvSpPr>
          <p:cNvPr id="10" name="Slide Number Placeholder 4"/>
          <p:cNvSpPr txBox="1">
            <a:spLocks/>
          </p:cNvSpPr>
          <p:nvPr userDrawn="1"/>
        </p:nvSpPr>
        <p:spPr>
          <a:xfrm>
            <a:off x="7881256" y="6428232"/>
            <a:ext cx="914400" cy="201168"/>
          </a:xfrm>
          <a:prstGeom prst="rect">
            <a:avLst/>
          </a:prstGeom>
        </p:spPr>
        <p:txBody>
          <a:bodyP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lang="de-DE" altLang="en-US" sz="1200" b="0" kern="1200" noProof="0" dirty="0">
                <a:solidFill>
                  <a:schemeClr val="tx1"/>
                </a:solidFill>
                <a:latin typeface="Verdana" pitchFamily="34" charset="0"/>
                <a:ea typeface="Verdana" pitchFamily="34" charset="0"/>
                <a:cs typeface="Verdana" pitchFamily="34" charset="0"/>
              </a:rPr>
              <a:t>5 - </a:t>
            </a:r>
            <a:fld id="{876BFF75-7A20-4B22-803D-E5D1449082FD}" type="slidenum">
              <a:rPr lang="en-US" altLang="en-US" sz="1200" b="0" kern="1200" noProof="0" smtClean="0">
                <a:solidFill>
                  <a:schemeClr val="tx1"/>
                </a:solidFill>
                <a:latin typeface="Verdana" pitchFamily="34" charset="0"/>
                <a:ea typeface="Verdana" pitchFamily="34" charset="0"/>
                <a:cs typeface="Verdana"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lang="en-US" altLang="en-US" sz="1200" b="0" kern="1200" noProof="0" dirty="0">
              <a:solidFill>
                <a:schemeClr val="tx1"/>
              </a:solidFill>
              <a:latin typeface="Verdana" pitchFamily="34" charset="0"/>
              <a:ea typeface="Verdana" pitchFamily="34" charset="0"/>
              <a:cs typeface="Verdana" pitchFamily="34" charset="0"/>
            </a:endParaRPr>
          </a:p>
        </p:txBody>
      </p:sp>
      <p:sp>
        <p:nvSpPr>
          <p:cNvPr id="13" name="TextBox 12">
            <a:extLst>
              <a:ext uri="{FF2B5EF4-FFF2-40B4-BE49-F238E27FC236}">
                <a16:creationId xmlns:a16="http://schemas.microsoft.com/office/drawing/2014/main" id="{06B42598-E17E-4AFA-A2E8-BF865C3E5BD4}"/>
              </a:ext>
            </a:extLst>
          </p:cNvPr>
          <p:cNvSpPr txBox="1"/>
          <p:nvPr userDrawn="1"/>
        </p:nvSpPr>
        <p:spPr>
          <a:xfrm>
            <a:off x="1502228" y="6429974"/>
            <a:ext cx="6172200" cy="276999"/>
          </a:xfrm>
          <a:prstGeom prst="rect">
            <a:avLst/>
          </a:prstGeom>
          <a:noFill/>
        </p:spPr>
        <p:txBody>
          <a:bodyPr wrap="square" rtlCol="0">
            <a:spAutoFit/>
          </a:bodyPr>
          <a:lstStyle/>
          <a:p>
            <a:pPr algn="ctr">
              <a:defRPr/>
            </a:pPr>
            <a:r>
              <a:rPr lang="en-IN" sz="1200" kern="1200" dirty="0">
                <a:solidFill>
                  <a:schemeClr val="tx1"/>
                </a:solidFill>
                <a:effectLst/>
                <a:latin typeface="Verdana" panose="020B0604030504040204" pitchFamily="34" charset="0"/>
                <a:ea typeface="Verdana" panose="020B0604030504040204" pitchFamily="34" charset="0"/>
                <a:cs typeface="+mn-cs"/>
              </a:rPr>
              <a:t>Copyright © </a:t>
            </a:r>
            <a:r>
              <a:rPr lang="en-IN" sz="1200" dirty="0">
                <a:latin typeface="Verdana" panose="020B0604030504040204" pitchFamily="34" charset="0"/>
                <a:ea typeface="Verdana" panose="020B0604030504040204" pitchFamily="34" charset="0"/>
              </a:rPr>
              <a:t>2021, 2018, 2015 </a:t>
            </a:r>
            <a:r>
              <a:rPr lang="en-IN" sz="1200" kern="1200" dirty="0">
                <a:solidFill>
                  <a:schemeClr val="tx1"/>
                </a:solidFill>
                <a:effectLst/>
                <a:latin typeface="Verdana" panose="020B0604030504040204" pitchFamily="34" charset="0"/>
                <a:ea typeface="Verdana" panose="020B0604030504040204" pitchFamily="34" charset="0"/>
                <a:cs typeface="+mn-cs"/>
              </a:rPr>
              <a:t>Pearson Education, Inc. All Rights Reserved</a:t>
            </a:r>
            <a:endParaRPr lang="en-US" altLang="en-US" sz="1200" b="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3691570016"/>
      </p:ext>
    </p:extLst>
  </p:cSld>
  <p:clrMap bg1="lt1" tx1="dk1" bg2="lt2" tx2="dk2" accent1="accent1" accent2="accent2" accent3="accent3" accent4="accent4" accent5="accent5" accent6="accent6" hlink="hlink" folHlink="folHlink"/>
  <p:sldLayoutIdLst>
    <p:sldLayoutId id="2147483649" r:id="rId1"/>
    <p:sldLayoutId id="2147483657" r:id="rId2"/>
    <p:sldLayoutId id="2147483656" r:id="rId3"/>
    <p:sldLayoutId id="2147483650" r:id="rId4"/>
    <p:sldLayoutId id="2147483659" r:id="rId5"/>
    <p:sldLayoutId id="2147483658" r:id="rId6"/>
    <p:sldLayoutId id="2147483660" r:id="rId7"/>
    <p:sldLayoutId id="2147483651" r:id="rId8"/>
    <p:sldLayoutId id="2147483654" r:id="rId9"/>
    <p:sldLayoutId id="2147483655" r:id="rId10"/>
    <p:sldLayoutId id="2147483662" r:id="rId11"/>
    <p:sldLayoutId id="2147483663" r:id="rId12"/>
    <p:sldLayoutId id="2147483664" r:id="rId13"/>
    <p:sldLayoutId id="2147483665" r:id="rId14"/>
    <p:sldLayoutId id="2147483668" r:id="rId15"/>
    <p:sldLayoutId id="2147483669" r:id="rId16"/>
    <p:sldLayoutId id="2147483670" r:id="rId17"/>
    <p:sldLayoutId id="2147483671" r:id="rId18"/>
  </p:sldLayoutIdLst>
  <p:txStyles>
    <p:titleStyle>
      <a:lvl1pPr algn="l" defTabSz="914400" rtl="0" eaLnBrk="1" latinLnBrk="0" hangingPunct="1">
        <a:lnSpc>
          <a:spcPct val="100000"/>
        </a:lnSpc>
        <a:spcBef>
          <a:spcPct val="0"/>
        </a:spcBef>
        <a:buNone/>
        <a:defRPr sz="3400" b="1" kern="1200">
          <a:solidFill>
            <a:srgbClr val="007FA3"/>
          </a:solidFill>
          <a:latin typeface="+mj-lt"/>
          <a:ea typeface="+mj-ea"/>
          <a:cs typeface="Times New Roman" panose="02020603050405020304" pitchFamily="18" charset="0"/>
        </a:defRPr>
      </a:lvl1pPr>
    </p:titleStyle>
    <p:bodyStyle>
      <a:lvl1pPr marL="256032" indent="-256032" algn="l" defTabSz="914400" rtl="0" eaLnBrk="1" latinLnBrk="0" hangingPunct="1">
        <a:spcBef>
          <a:spcPts val="1500"/>
        </a:spcBef>
        <a:buClr>
          <a:srgbClr val="007FA3"/>
        </a:buClr>
        <a:buFont typeface="Arial" panose="020B0604020202020204" pitchFamily="34" charset="0"/>
        <a:buChar char="•"/>
        <a:defRPr sz="2800" kern="1200">
          <a:solidFill>
            <a:schemeClr val="tx1"/>
          </a:solidFill>
          <a:latin typeface="+mn-lt"/>
          <a:ea typeface="+mn-ea"/>
          <a:cs typeface="+mn-cs"/>
        </a:defRPr>
      </a:lvl1pPr>
      <a:lvl2pPr marL="742950" indent="-285750" algn="l" defTabSz="914400" rtl="0" eaLnBrk="1" latinLnBrk="0" hangingPunct="1">
        <a:spcBef>
          <a:spcPts val="600"/>
        </a:spcBef>
        <a:buClr>
          <a:srgbClr val="007FA3"/>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ts val="600"/>
        </a:spcBef>
        <a:buClr>
          <a:srgbClr val="007FA3"/>
        </a:buClr>
        <a:buFont typeface="Wingdings" panose="05000000000000000000" pitchFamily="2" charset="2"/>
        <a:buChar char="§"/>
        <a:defRPr sz="2000" kern="1200">
          <a:solidFill>
            <a:schemeClr val="tx1"/>
          </a:solidFill>
          <a:latin typeface="+mn-lt"/>
          <a:ea typeface="+mn-ea"/>
          <a:cs typeface="+mn-cs"/>
        </a:defRPr>
      </a:lvl3pPr>
      <a:lvl4pPr marL="1600200" indent="-228600" algn="l" defTabSz="914400" rtl="0" eaLnBrk="1" latinLnBrk="0" hangingPunct="1">
        <a:spcBef>
          <a:spcPts val="600"/>
        </a:spcBef>
        <a:buClr>
          <a:srgbClr val="007FA3"/>
        </a:buClr>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ts val="600"/>
        </a:spcBef>
        <a:buClr>
          <a:srgbClr val="007FA3"/>
        </a:buClr>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ts val="300"/>
        </a:spcBef>
        <a:buClr>
          <a:srgbClr val="007FA3"/>
        </a:buClr>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ts val="300"/>
        </a:spcBef>
        <a:buClr>
          <a:srgbClr val="007FA3"/>
        </a:buClr>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ts val="300"/>
        </a:spcBef>
        <a:buClr>
          <a:srgbClr val="007FA3"/>
        </a:buClr>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ts val="300"/>
        </a:spcBef>
        <a:buClr>
          <a:srgbClr val="007FA3"/>
        </a:buClr>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4.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4.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4.xml"/><Relationship Id="rId4" Type="http://schemas.openxmlformats.org/officeDocument/2006/relationships/image" Target="../media/image22.png"/></Relationships>
</file>

<file path=ppt/slides/_rels/slide5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26.jpg"/><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9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descr="Assembly Language for x86 Processors, "/>
          <p:cNvSpPr>
            <a:spLocks noGrp="1"/>
          </p:cNvSpPr>
          <p:nvPr>
            <p:ph type="title"/>
          </p:nvPr>
        </p:nvSpPr>
        <p:spPr>
          <a:xfrm>
            <a:off x="457200" y="215372"/>
            <a:ext cx="8458200" cy="623817"/>
          </a:xfrm>
        </p:spPr>
        <p:txBody>
          <a:bodyPr/>
          <a:lstStyle/>
          <a:p>
            <a:r>
              <a:rPr lang="en-US" dirty="0"/>
              <a:t>Starting out with Python</a:t>
            </a:r>
            <a:endParaRPr lang="en-AU" dirty="0"/>
          </a:p>
        </p:txBody>
      </p:sp>
      <p:sp>
        <p:nvSpPr>
          <p:cNvPr id="8" name="Text Placeholder 7"/>
          <p:cNvSpPr>
            <a:spLocks noGrp="1"/>
          </p:cNvSpPr>
          <p:nvPr>
            <p:ph type="body" sz="quarter" idx="13"/>
          </p:nvPr>
        </p:nvSpPr>
        <p:spPr>
          <a:xfrm>
            <a:off x="457200" y="966930"/>
            <a:ext cx="8229600" cy="381000"/>
          </a:xfrm>
        </p:spPr>
        <p:txBody>
          <a:bodyPr/>
          <a:lstStyle/>
          <a:p>
            <a:r>
              <a:rPr lang="en-US" dirty="0"/>
              <a:t>Fifth Edition</a:t>
            </a:r>
          </a:p>
        </p:txBody>
      </p:sp>
      <p:sp>
        <p:nvSpPr>
          <p:cNvPr id="9" name="Text Placeholder 8"/>
          <p:cNvSpPr>
            <a:spLocks noGrp="1"/>
          </p:cNvSpPr>
          <p:nvPr>
            <p:ph type="body" sz="quarter" idx="14"/>
          </p:nvPr>
        </p:nvSpPr>
        <p:spPr/>
        <p:txBody>
          <a:bodyPr/>
          <a:lstStyle/>
          <a:p>
            <a:r>
              <a:rPr lang="en-US" dirty="0"/>
              <a:t>Chapter 5</a:t>
            </a:r>
          </a:p>
        </p:txBody>
      </p:sp>
      <p:sp>
        <p:nvSpPr>
          <p:cNvPr id="10" name="Text Placeholder 9"/>
          <p:cNvSpPr>
            <a:spLocks noGrp="1"/>
          </p:cNvSpPr>
          <p:nvPr>
            <p:ph type="body" sz="quarter" idx="15"/>
          </p:nvPr>
        </p:nvSpPr>
        <p:spPr/>
        <p:txBody>
          <a:bodyPr/>
          <a:lstStyle/>
          <a:p>
            <a:r>
              <a:rPr lang="en-US" altLang="en-US" dirty="0"/>
              <a:t>Functions</a:t>
            </a:r>
          </a:p>
        </p:txBody>
      </p:sp>
      <p:sp>
        <p:nvSpPr>
          <p:cNvPr id="14" name="TextBox 13"/>
          <p:cNvSpPr txBox="1"/>
          <p:nvPr/>
        </p:nvSpPr>
        <p:spPr>
          <a:xfrm>
            <a:off x="1502228" y="6429974"/>
            <a:ext cx="6172200" cy="276999"/>
          </a:xfrm>
          <a:prstGeom prst="rect">
            <a:avLst/>
          </a:prstGeom>
          <a:noFill/>
        </p:spPr>
        <p:txBody>
          <a:bodyPr wrap="square" rtlCol="0">
            <a:spAutoFit/>
          </a:bodyPr>
          <a:lstStyle/>
          <a:p>
            <a:pPr algn="ctr">
              <a:defRPr/>
            </a:pPr>
            <a:r>
              <a:rPr lang="en-IN" sz="1200" kern="1200" dirty="0">
                <a:solidFill>
                  <a:schemeClr val="tx1"/>
                </a:solidFill>
                <a:effectLst/>
                <a:latin typeface="Verdana" panose="020B0604030504040204" pitchFamily="34" charset="0"/>
                <a:ea typeface="Verdana" panose="020B0604030504040204" pitchFamily="34" charset="0"/>
                <a:cs typeface="+mn-cs"/>
              </a:rPr>
              <a:t>Copyright © </a:t>
            </a:r>
            <a:r>
              <a:rPr lang="en-IN" sz="1200" dirty="0">
                <a:latin typeface="Verdana" panose="020B0604030504040204" pitchFamily="34" charset="0"/>
                <a:ea typeface="Verdana" panose="020B0604030504040204" pitchFamily="34" charset="0"/>
              </a:rPr>
              <a:t>2021, 2018, 2015 </a:t>
            </a:r>
            <a:r>
              <a:rPr lang="en-IN" sz="1200" kern="1200" dirty="0">
                <a:solidFill>
                  <a:schemeClr val="tx1"/>
                </a:solidFill>
                <a:effectLst/>
                <a:latin typeface="Verdana" panose="020B0604030504040204" pitchFamily="34" charset="0"/>
                <a:ea typeface="Verdana" panose="020B0604030504040204" pitchFamily="34" charset="0"/>
                <a:cs typeface="+mn-cs"/>
              </a:rPr>
              <a:t>Pearson Education, Inc. All Rights Reserved</a:t>
            </a:r>
            <a:endParaRPr lang="en-US" altLang="en-US" sz="1200" b="0" kern="1200" dirty="0">
              <a:solidFill>
                <a:schemeClr val="tx1"/>
              </a:solidFill>
              <a:latin typeface="Verdana" panose="020B0604030504040204" pitchFamily="34" charset="0"/>
              <a:ea typeface="Verdana" panose="020B0604030504040204" pitchFamily="34" charset="0"/>
              <a:cs typeface="Verdana" panose="020B0604030504040204" pitchFamily="34" charset="0"/>
            </a:endParaRPr>
          </a:p>
        </p:txBody>
      </p:sp>
      <p:pic>
        <p:nvPicPr>
          <p:cNvPr id="12" name="Picture 11" descr="Starting out with Python, Fifth edition by Tony Gaddis">
            <a:extLst>
              <a:ext uri="{FF2B5EF4-FFF2-40B4-BE49-F238E27FC236}">
                <a16:creationId xmlns:a16="http://schemas.microsoft.com/office/drawing/2014/main" id="{19AE27C4-80A6-459C-AA51-2752EA991FD3}"/>
              </a:ext>
            </a:extLst>
          </p:cNvPr>
          <p:cNvPicPr>
            <a:picLocks noChangeAspect="1"/>
          </p:cNvPicPr>
          <p:nvPr/>
        </p:nvPicPr>
        <p:blipFill>
          <a:blip r:embed="rId2"/>
          <a:stretch>
            <a:fillRect/>
          </a:stretch>
        </p:blipFill>
        <p:spPr>
          <a:xfrm>
            <a:off x="421783" y="1347930"/>
            <a:ext cx="3813120" cy="4954303"/>
          </a:xfrm>
          <a:prstGeom prst="rect">
            <a:avLst/>
          </a:prstGeom>
          <a:ln>
            <a:no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0422217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a:extLst>
              <a:ext uri="{FF2B5EF4-FFF2-40B4-BE49-F238E27FC236}">
                <a16:creationId xmlns:a16="http://schemas.microsoft.com/office/drawing/2014/main" id="{45F4F083-22B9-43FE-BF45-FCF6C06E8AC0}"/>
              </a:ext>
            </a:extLst>
          </p:cNvPr>
          <p:cNvSpPr>
            <a:spLocks noGrp="1" noChangeArrowheads="1"/>
          </p:cNvSpPr>
          <p:nvPr>
            <p:ph type="title"/>
          </p:nvPr>
        </p:nvSpPr>
        <p:spPr/>
        <p:txBody>
          <a:bodyPr/>
          <a:lstStyle/>
          <a:p>
            <a:r>
              <a:rPr lang="en-US" altLang="en-US" dirty="0"/>
              <a:t>Defining and Calling a Function</a:t>
            </a:r>
            <a:r>
              <a:rPr lang="en-US" altLang="en-US" sz="2000" b="0" dirty="0"/>
              <a:t> (2 of 5)</a:t>
            </a:r>
            <a:endParaRPr lang="en-US" altLang="en-US" sz="2000" dirty="0"/>
          </a:p>
        </p:txBody>
      </p:sp>
      <p:sp>
        <p:nvSpPr>
          <p:cNvPr id="3" name="Content Placeholder 2">
            <a:extLst>
              <a:ext uri="{FF2B5EF4-FFF2-40B4-BE49-F238E27FC236}">
                <a16:creationId xmlns:a16="http://schemas.microsoft.com/office/drawing/2014/main" id="{C1D64DA1-62F6-496B-BE80-2AB91A5A1F5A}"/>
              </a:ext>
            </a:extLst>
          </p:cNvPr>
          <p:cNvSpPr>
            <a:spLocks noGrp="1"/>
          </p:cNvSpPr>
          <p:nvPr>
            <p:ph idx="1"/>
          </p:nvPr>
        </p:nvSpPr>
        <p:spPr/>
        <p:txBody>
          <a:bodyPr/>
          <a:lstStyle/>
          <a:p>
            <a:pPr eaLnBrk="1" hangingPunct="1">
              <a:defRPr/>
            </a:pPr>
            <a:r>
              <a:rPr lang="en-US" altLang="en-US" dirty="0"/>
              <a:t>Function name should be descriptive of the task carried out by the function</a:t>
            </a:r>
          </a:p>
          <a:p>
            <a:pPr lvl="1" eaLnBrk="1" hangingPunct="1">
              <a:defRPr/>
            </a:pPr>
            <a:r>
              <a:rPr lang="en-US" altLang="en-US" dirty="0"/>
              <a:t>Often includes a verb</a:t>
            </a:r>
          </a:p>
          <a:p>
            <a:pPr eaLnBrk="1" hangingPunct="1">
              <a:defRPr/>
            </a:pPr>
            <a:r>
              <a:rPr lang="en-US" altLang="en-US" u="sng" dirty="0"/>
              <a:t>Function definition</a:t>
            </a:r>
            <a:r>
              <a:rPr lang="en-US" altLang="en-US" dirty="0"/>
              <a:t>: specifies what function does</a:t>
            </a:r>
          </a:p>
          <a:p>
            <a:pPr marL="457200" lvl="1" indent="0" eaLnBrk="1" hangingPunct="1">
              <a:buFontTx/>
              <a:buNone/>
              <a:defRPr/>
            </a:pPr>
            <a:r>
              <a:rPr lang="en-US" altLang="en-US" dirty="0">
                <a:latin typeface="Courier New" pitchFamily="49" charset="0"/>
                <a:cs typeface="Courier New" pitchFamily="49" charset="0"/>
              </a:rPr>
              <a:t> </a:t>
            </a:r>
            <a:r>
              <a:rPr lang="en-US" altLang="en-US" dirty="0" err="1">
                <a:latin typeface="Courier New" pitchFamily="49" charset="0"/>
                <a:cs typeface="Courier New" pitchFamily="49" charset="0"/>
              </a:rPr>
              <a:t>def</a:t>
            </a:r>
            <a:r>
              <a:rPr lang="en-US" altLang="en-US" dirty="0">
                <a:latin typeface="Courier New" pitchFamily="49" charset="0"/>
                <a:cs typeface="Courier New" pitchFamily="49" charset="0"/>
              </a:rPr>
              <a:t> </a:t>
            </a:r>
            <a:r>
              <a:rPr lang="en-US" altLang="en-US" i="1" dirty="0" err="1">
                <a:latin typeface="Courier New" pitchFamily="49" charset="0"/>
                <a:cs typeface="Courier New" pitchFamily="49" charset="0"/>
              </a:rPr>
              <a:t>function_name</a:t>
            </a:r>
            <a:r>
              <a:rPr lang="en-US" altLang="en-US" dirty="0">
                <a:latin typeface="Courier New" pitchFamily="49" charset="0"/>
                <a:cs typeface="Courier New" pitchFamily="49" charset="0"/>
              </a:rPr>
              <a:t>():</a:t>
            </a:r>
          </a:p>
          <a:p>
            <a:pPr lvl="2" eaLnBrk="1" hangingPunct="1">
              <a:buFontTx/>
              <a:buNone/>
              <a:defRPr/>
            </a:pPr>
            <a:r>
              <a:rPr lang="en-US" altLang="en-US" dirty="0">
                <a:latin typeface="Courier New" pitchFamily="49" charset="0"/>
                <a:cs typeface="Courier New" pitchFamily="49" charset="0"/>
              </a:rPr>
              <a:t>		statement</a:t>
            </a:r>
          </a:p>
          <a:p>
            <a:pPr lvl="2" eaLnBrk="1" hangingPunct="1">
              <a:buFontTx/>
              <a:buNone/>
              <a:defRPr/>
            </a:pPr>
            <a:r>
              <a:rPr lang="en-US" altLang="en-US" dirty="0">
                <a:latin typeface="Courier New" pitchFamily="49" charset="0"/>
                <a:cs typeface="Courier New" pitchFamily="49" charset="0"/>
              </a:rPr>
              <a:t>		statement</a:t>
            </a:r>
            <a:endParaRPr lang="en-US" altLang="en-US" dirty="0"/>
          </a:p>
          <a:p>
            <a:pPr marL="0" indent="0">
              <a:buFontTx/>
              <a:buNone/>
              <a:defRPr/>
            </a:pPr>
            <a:endParaRPr lang="en-US" dirty="0"/>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BF2BC-358A-4489-BCAB-B0E6EBDA4599}"/>
              </a:ext>
            </a:extLst>
          </p:cNvPr>
          <p:cNvSpPr>
            <a:spLocks noGrp="1"/>
          </p:cNvSpPr>
          <p:nvPr>
            <p:ph type="title"/>
          </p:nvPr>
        </p:nvSpPr>
        <p:spPr/>
        <p:txBody>
          <a:bodyPr/>
          <a:lstStyle/>
          <a:p>
            <a:r>
              <a:rPr lang="en-US" altLang="en-US" dirty="0"/>
              <a:t>Conditionally Executing the </a:t>
            </a:r>
            <a:r>
              <a:rPr lang="en-US" altLang="en-US" dirty="0">
                <a:latin typeface="Courier New" panose="02070309020205020404" pitchFamily="49" charset="0"/>
                <a:cs typeface="Courier New" panose="02070309020205020404" pitchFamily="49" charset="0"/>
              </a:rPr>
              <a:t>main</a:t>
            </a:r>
            <a:r>
              <a:rPr lang="en-US" altLang="en-US" dirty="0"/>
              <a:t> Function</a:t>
            </a:r>
            <a:r>
              <a:rPr lang="en-US" altLang="en-US" sz="2000" b="0" dirty="0"/>
              <a:t> (1 of 3)</a:t>
            </a:r>
            <a:endParaRPr lang="en-AU" sz="2000" dirty="0"/>
          </a:p>
        </p:txBody>
      </p:sp>
      <p:sp>
        <p:nvSpPr>
          <p:cNvPr id="3" name="Content Placeholder 2">
            <a:extLst>
              <a:ext uri="{FF2B5EF4-FFF2-40B4-BE49-F238E27FC236}">
                <a16:creationId xmlns:a16="http://schemas.microsoft.com/office/drawing/2014/main" id="{4FE2F08F-DF87-48B6-B5A5-C47A2A9DA574}"/>
              </a:ext>
            </a:extLst>
          </p:cNvPr>
          <p:cNvSpPr>
            <a:spLocks noGrp="1"/>
          </p:cNvSpPr>
          <p:nvPr>
            <p:ph idx="1"/>
          </p:nvPr>
        </p:nvSpPr>
        <p:spPr>
          <a:xfrm>
            <a:off x="457200" y="1600200"/>
            <a:ext cx="8229600" cy="4648200"/>
          </a:xfrm>
        </p:spPr>
        <p:txBody>
          <a:bodyPr/>
          <a:lstStyle/>
          <a:p>
            <a:r>
              <a:rPr lang="en-US" dirty="0"/>
              <a:t>It is possible to create a module that can be run as a standalone program or imported into another program</a:t>
            </a:r>
            <a:br>
              <a:rPr lang="en-US" dirty="0"/>
            </a:br>
            <a:endParaRPr lang="en-US" dirty="0"/>
          </a:p>
          <a:p>
            <a:r>
              <a:rPr lang="en-US" dirty="0"/>
              <a:t>Suppose </a:t>
            </a:r>
            <a:r>
              <a:rPr lang="en-US" i="1" dirty="0"/>
              <a:t>Program A</a:t>
            </a:r>
            <a:r>
              <a:rPr lang="en-US" dirty="0"/>
              <a:t> defines several functions that you want to use in </a:t>
            </a:r>
            <a:r>
              <a:rPr lang="en-US" i="1" dirty="0"/>
              <a:t>Program B</a:t>
            </a:r>
            <a:br>
              <a:rPr lang="en-US" dirty="0"/>
            </a:br>
            <a:endParaRPr lang="en-US" dirty="0"/>
          </a:p>
          <a:p>
            <a:r>
              <a:rPr lang="en-US" dirty="0"/>
              <a:t>So, you import </a:t>
            </a:r>
            <a:r>
              <a:rPr lang="en-US" i="1" dirty="0"/>
              <a:t>Program A</a:t>
            </a:r>
            <a:r>
              <a:rPr lang="en-US" dirty="0"/>
              <a:t> into </a:t>
            </a:r>
            <a:r>
              <a:rPr lang="en-US" i="1" dirty="0"/>
              <a:t>Program B</a:t>
            </a:r>
            <a:br>
              <a:rPr lang="en-US" dirty="0"/>
            </a:br>
            <a:endParaRPr lang="en-US" dirty="0"/>
          </a:p>
          <a:p>
            <a:r>
              <a:rPr lang="en-US" dirty="0"/>
              <a:t>However, you do not want </a:t>
            </a:r>
            <a:r>
              <a:rPr lang="en-US" i="1" dirty="0"/>
              <a:t>Program A</a:t>
            </a:r>
            <a:r>
              <a:rPr lang="en-US" dirty="0"/>
              <a:t> to execute its main function when you import it</a:t>
            </a:r>
            <a:endParaRPr lang="en-AU" dirty="0"/>
          </a:p>
        </p:txBody>
      </p:sp>
    </p:spTree>
    <p:extLst>
      <p:ext uri="{BB962C8B-B14F-4D97-AF65-F5344CB8AC3E}">
        <p14:creationId xmlns:p14="http://schemas.microsoft.com/office/powerpoint/2010/main" val="167414617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itle 1">
            <a:extLst>
              <a:ext uri="{FF2B5EF4-FFF2-40B4-BE49-F238E27FC236}">
                <a16:creationId xmlns:a16="http://schemas.microsoft.com/office/drawing/2014/main" id="{1CB3250D-D329-46B3-8FC2-B5553BAD74DC}"/>
              </a:ext>
            </a:extLst>
          </p:cNvPr>
          <p:cNvSpPr>
            <a:spLocks noGrp="1" noChangeArrowheads="1"/>
          </p:cNvSpPr>
          <p:nvPr>
            <p:ph type="title"/>
          </p:nvPr>
        </p:nvSpPr>
        <p:spPr/>
        <p:txBody>
          <a:bodyPr/>
          <a:lstStyle/>
          <a:p>
            <a:r>
              <a:rPr lang="en-US" altLang="en-US" dirty="0"/>
              <a:t>Conditionally Executing the </a:t>
            </a:r>
            <a:r>
              <a:rPr lang="en-US" altLang="en-US" dirty="0">
                <a:latin typeface="Courier New" panose="02070309020205020404" pitchFamily="49" charset="0"/>
                <a:cs typeface="Courier New" panose="02070309020205020404" pitchFamily="49" charset="0"/>
              </a:rPr>
              <a:t>main</a:t>
            </a:r>
            <a:r>
              <a:rPr lang="en-US" altLang="en-US" dirty="0"/>
              <a:t> Function</a:t>
            </a:r>
            <a:r>
              <a:rPr lang="en-US" altLang="en-US" sz="2000" b="0" dirty="0"/>
              <a:t> (2 of 3)</a:t>
            </a:r>
            <a:endParaRPr lang="en-US" altLang="en-US" sz="2000" dirty="0"/>
          </a:p>
        </p:txBody>
      </p:sp>
      <p:sp>
        <p:nvSpPr>
          <p:cNvPr id="3" name="Content Placeholder 2">
            <a:extLst>
              <a:ext uri="{FF2B5EF4-FFF2-40B4-BE49-F238E27FC236}">
                <a16:creationId xmlns:a16="http://schemas.microsoft.com/office/drawing/2014/main" id="{4F0F9148-71E5-4033-A3DE-AFBCE77A85D2}"/>
              </a:ext>
            </a:extLst>
          </p:cNvPr>
          <p:cNvSpPr>
            <a:spLocks noGrp="1"/>
          </p:cNvSpPr>
          <p:nvPr>
            <p:ph idx="1"/>
          </p:nvPr>
        </p:nvSpPr>
        <p:spPr/>
        <p:txBody>
          <a:bodyPr/>
          <a:lstStyle/>
          <a:p>
            <a:r>
              <a:rPr lang="en-US" dirty="0"/>
              <a:t>In the aforementioned scenario, you write each module so it executes its </a:t>
            </a:r>
            <a:r>
              <a:rPr lang="en-US" dirty="0">
                <a:latin typeface="Courier New" panose="02070309020205020404" pitchFamily="49" charset="0"/>
                <a:cs typeface="Courier New" panose="02070309020205020404" pitchFamily="49" charset="0"/>
              </a:rPr>
              <a:t>main</a:t>
            </a:r>
            <a:r>
              <a:rPr lang="en-US" dirty="0"/>
              <a:t> function only when the module is being run as the main program</a:t>
            </a:r>
          </a:p>
          <a:p>
            <a:pPr lvl="1"/>
            <a:r>
              <a:rPr lang="en-US" sz="2300" dirty="0"/>
              <a:t>When a source code file is loaded into the Python interpreter, a special variable called </a:t>
            </a:r>
            <a:r>
              <a:rPr lang="en-US" sz="2300" dirty="0">
                <a:latin typeface="Courier New" panose="02070309020205020404" pitchFamily="49" charset="0"/>
                <a:cs typeface="Courier New" panose="02070309020205020404" pitchFamily="49" charset="0"/>
              </a:rPr>
              <a:t>__name__</a:t>
            </a:r>
            <a:r>
              <a:rPr lang="en-US" sz="2300" dirty="0"/>
              <a:t> is created</a:t>
            </a:r>
          </a:p>
          <a:p>
            <a:pPr lvl="1"/>
            <a:r>
              <a:rPr lang="en-US" sz="2300" dirty="0"/>
              <a:t>If the source code file has been imported as a module, the </a:t>
            </a:r>
            <a:r>
              <a:rPr lang="en-US" sz="2300" dirty="0">
                <a:latin typeface="Courier New" panose="02070309020205020404" pitchFamily="49" charset="0"/>
                <a:cs typeface="Courier New" panose="02070309020205020404" pitchFamily="49" charset="0"/>
              </a:rPr>
              <a:t>__name__</a:t>
            </a:r>
            <a:r>
              <a:rPr lang="en-US" sz="2300" dirty="0"/>
              <a:t> variable will be set to the name of the module.</a:t>
            </a:r>
          </a:p>
          <a:p>
            <a:pPr lvl="1"/>
            <a:r>
              <a:rPr lang="en-US" sz="2300" dirty="0"/>
              <a:t>If the source code file is being executed as the main program, the </a:t>
            </a:r>
            <a:r>
              <a:rPr lang="en-US" sz="2300" dirty="0">
                <a:latin typeface="Courier New" panose="02070309020205020404" pitchFamily="49" charset="0"/>
                <a:cs typeface="Courier New" panose="02070309020205020404" pitchFamily="49" charset="0"/>
              </a:rPr>
              <a:t>__name__ </a:t>
            </a:r>
            <a:r>
              <a:rPr lang="en-US" sz="2300" dirty="0"/>
              <a:t>variable will be set to the value '</a:t>
            </a:r>
            <a:r>
              <a:rPr lang="en-US" sz="2300" dirty="0">
                <a:latin typeface="Courier New" panose="02070309020205020404" pitchFamily="49" charset="0"/>
                <a:cs typeface="Courier New" panose="02070309020205020404" pitchFamily="49" charset="0"/>
              </a:rPr>
              <a:t>__main__</a:t>
            </a:r>
            <a:r>
              <a:rPr lang="en-US" sz="2300" dirty="0"/>
              <a:t>'.</a:t>
            </a:r>
            <a:endParaRPr lang="en-AU" sz="2300" dirty="0"/>
          </a:p>
        </p:txBody>
      </p:sp>
    </p:spTree>
    <p:extLst>
      <p:ext uri="{BB962C8B-B14F-4D97-AF65-F5344CB8AC3E}">
        <p14:creationId xmlns:p14="http://schemas.microsoft.com/office/powerpoint/2010/main" val="183783688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Title 1">
            <a:extLst>
              <a:ext uri="{FF2B5EF4-FFF2-40B4-BE49-F238E27FC236}">
                <a16:creationId xmlns:a16="http://schemas.microsoft.com/office/drawing/2014/main" id="{6950E432-5DD6-479B-8DC8-D41070B09860}"/>
              </a:ext>
            </a:extLst>
          </p:cNvPr>
          <p:cNvSpPr>
            <a:spLocks noGrp="1" noChangeArrowheads="1"/>
          </p:cNvSpPr>
          <p:nvPr>
            <p:ph type="title"/>
          </p:nvPr>
        </p:nvSpPr>
        <p:spPr/>
        <p:txBody>
          <a:bodyPr/>
          <a:lstStyle/>
          <a:p>
            <a:r>
              <a:rPr lang="en-US" altLang="en-US" dirty="0"/>
              <a:t>Conditionally Executing the </a:t>
            </a:r>
            <a:r>
              <a:rPr lang="en-US" altLang="en-US" dirty="0">
                <a:latin typeface="Courier New" panose="02070309020205020404" pitchFamily="49" charset="0"/>
                <a:cs typeface="Courier New" panose="02070309020205020404" pitchFamily="49" charset="0"/>
              </a:rPr>
              <a:t>main</a:t>
            </a:r>
            <a:r>
              <a:rPr lang="en-US" altLang="en-US" dirty="0"/>
              <a:t> Function</a:t>
            </a:r>
            <a:r>
              <a:rPr lang="en-US" altLang="en-US" sz="2000" b="0" dirty="0"/>
              <a:t> (3 of 3)</a:t>
            </a:r>
            <a:endParaRPr lang="en-US" altLang="en-US" sz="2000" dirty="0"/>
          </a:p>
        </p:txBody>
      </p:sp>
      <p:sp>
        <p:nvSpPr>
          <p:cNvPr id="58371" name="Content Placeholder 2">
            <a:extLst>
              <a:ext uri="{FF2B5EF4-FFF2-40B4-BE49-F238E27FC236}">
                <a16:creationId xmlns:a16="http://schemas.microsoft.com/office/drawing/2014/main" id="{FEC1F07C-F99D-4290-9C76-AD422D47770E}"/>
              </a:ext>
            </a:extLst>
          </p:cNvPr>
          <p:cNvSpPr>
            <a:spLocks noGrp="1"/>
          </p:cNvSpPr>
          <p:nvPr>
            <p:ph idx="1"/>
          </p:nvPr>
        </p:nvSpPr>
        <p:spPr>
          <a:xfrm>
            <a:off x="457200" y="1600201"/>
            <a:ext cx="8229600" cy="1219200"/>
          </a:xfrm>
        </p:spPr>
        <p:txBody>
          <a:bodyPr/>
          <a:lstStyle/>
          <a:p>
            <a:pPr>
              <a:buFontTx/>
              <a:buChar char="•"/>
              <a:defRPr/>
            </a:pPr>
            <a:r>
              <a:rPr lang="en-US" dirty="0"/>
              <a:t>To prevent the </a:t>
            </a:r>
            <a:r>
              <a:rPr lang="en-US" dirty="0">
                <a:latin typeface="Courier New" panose="02070309020205020404" pitchFamily="49" charset="0"/>
                <a:cs typeface="Courier New" panose="02070309020205020404" pitchFamily="49" charset="0"/>
              </a:rPr>
              <a:t>main</a:t>
            </a:r>
            <a:r>
              <a:rPr lang="en-US" dirty="0"/>
              <a:t> function from being executed when the file is imported as a module, you can conditionally execute </a:t>
            </a:r>
            <a:r>
              <a:rPr lang="en-US" dirty="0">
                <a:latin typeface="Courier New" panose="02070309020205020404" pitchFamily="49" charset="0"/>
                <a:cs typeface="Courier New" panose="02070309020205020404" pitchFamily="49" charset="0"/>
              </a:rPr>
              <a:t>main</a:t>
            </a:r>
          </a:p>
          <a:p>
            <a:pPr marL="0" indent="0">
              <a:buFont typeface="Arial" panose="020B0604020202020204" pitchFamily="34" charset="0"/>
              <a:buNone/>
              <a:defRPr/>
            </a:pPr>
            <a:endParaRPr lang="en-US" altLang="en-US" sz="2400" dirty="0"/>
          </a:p>
        </p:txBody>
      </p:sp>
      <p:sp>
        <p:nvSpPr>
          <p:cNvPr id="63492" name="TextBox 1">
            <a:extLst>
              <a:ext uri="{FF2B5EF4-FFF2-40B4-BE49-F238E27FC236}">
                <a16:creationId xmlns:a16="http://schemas.microsoft.com/office/drawing/2014/main" id="{5E6CACB6-0831-46C3-88BA-6FBCCDF75778}"/>
              </a:ext>
            </a:extLst>
          </p:cNvPr>
          <p:cNvSpPr txBox="1">
            <a:spLocks noChangeArrowheads="1"/>
          </p:cNvSpPr>
          <p:nvPr/>
        </p:nvSpPr>
        <p:spPr bwMode="auto">
          <a:xfrm>
            <a:off x="914400" y="3048000"/>
            <a:ext cx="5410200" cy="286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b="1">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r>
              <a:rPr lang="en-US" altLang="en-US" sz="1800" b="0" dirty="0">
                <a:latin typeface="Courier New" panose="02070309020205020404" pitchFamily="49" charset="0"/>
                <a:cs typeface="Courier New" panose="02070309020205020404" pitchFamily="49" charset="0"/>
              </a:rPr>
              <a:t>def main():</a:t>
            </a:r>
          </a:p>
          <a:p>
            <a:pPr>
              <a:spcBef>
                <a:spcPct val="0"/>
              </a:spcBef>
              <a:buFontTx/>
              <a:buNone/>
            </a:pPr>
            <a:r>
              <a:rPr lang="en-US" altLang="en-US" sz="1800" b="0" dirty="0">
                <a:latin typeface="Courier New" panose="02070309020205020404" pitchFamily="49" charset="0"/>
                <a:cs typeface="Courier New" panose="02070309020205020404" pitchFamily="49" charset="0"/>
              </a:rPr>
              <a:t>    </a:t>
            </a:r>
            <a:r>
              <a:rPr lang="en-US" altLang="en-US" sz="1800" b="0" i="1" dirty="0">
                <a:latin typeface="Courier New" panose="02070309020205020404" pitchFamily="49" charset="0"/>
                <a:cs typeface="Courier New" panose="02070309020205020404" pitchFamily="49" charset="0"/>
              </a:rPr>
              <a:t>statement</a:t>
            </a:r>
          </a:p>
          <a:p>
            <a:pPr>
              <a:spcBef>
                <a:spcPct val="0"/>
              </a:spcBef>
              <a:buFontTx/>
              <a:buNone/>
            </a:pPr>
            <a:r>
              <a:rPr lang="en-US" altLang="en-US" sz="1800" b="0" dirty="0">
                <a:latin typeface="Courier New" panose="02070309020205020404" pitchFamily="49" charset="0"/>
                <a:cs typeface="Courier New" panose="02070309020205020404" pitchFamily="49" charset="0"/>
              </a:rPr>
              <a:t>    </a:t>
            </a:r>
            <a:r>
              <a:rPr lang="en-US" altLang="en-US" sz="1800" b="0" i="1" dirty="0">
                <a:latin typeface="Courier New" panose="02070309020205020404" pitchFamily="49" charset="0"/>
                <a:cs typeface="Courier New" panose="02070309020205020404" pitchFamily="49" charset="0"/>
              </a:rPr>
              <a:t>statement</a:t>
            </a:r>
            <a:endParaRPr lang="en-US" altLang="en-US" sz="1800" b="0" dirty="0">
              <a:latin typeface="Courier New" panose="02070309020205020404" pitchFamily="49" charset="0"/>
              <a:cs typeface="Courier New" panose="02070309020205020404" pitchFamily="49" charset="0"/>
            </a:endParaRPr>
          </a:p>
          <a:p>
            <a:pPr>
              <a:spcBef>
                <a:spcPct val="0"/>
              </a:spcBef>
              <a:buFontTx/>
              <a:buNone/>
            </a:pPr>
            <a:endParaRPr lang="en-US" altLang="en-US" sz="1800" b="0" dirty="0">
              <a:latin typeface="Courier New" panose="02070309020205020404" pitchFamily="49" charset="0"/>
              <a:cs typeface="Courier New" panose="02070309020205020404" pitchFamily="49" charset="0"/>
            </a:endParaRPr>
          </a:p>
          <a:p>
            <a:pPr>
              <a:spcBef>
                <a:spcPct val="0"/>
              </a:spcBef>
              <a:buFontTx/>
              <a:buNone/>
            </a:pPr>
            <a:r>
              <a:rPr lang="en-US" altLang="en-US" sz="1800" b="0" dirty="0">
                <a:latin typeface="Courier New" panose="02070309020205020404" pitchFamily="49" charset="0"/>
                <a:cs typeface="Courier New" panose="02070309020205020404" pitchFamily="49" charset="0"/>
              </a:rPr>
              <a:t>def </a:t>
            </a:r>
            <a:r>
              <a:rPr lang="en-US" altLang="en-US" sz="1800" b="0" dirty="0" err="1">
                <a:latin typeface="Courier New" panose="02070309020205020404" pitchFamily="49" charset="0"/>
                <a:cs typeface="Courier New" panose="02070309020205020404" pitchFamily="49" charset="0"/>
              </a:rPr>
              <a:t>my_function</a:t>
            </a:r>
            <a:r>
              <a:rPr lang="en-US" altLang="en-US" sz="1800" b="0" dirty="0">
                <a:latin typeface="Courier New" panose="02070309020205020404" pitchFamily="49" charset="0"/>
                <a:cs typeface="Courier New" panose="02070309020205020404" pitchFamily="49" charset="0"/>
              </a:rPr>
              <a:t>():</a:t>
            </a:r>
          </a:p>
          <a:p>
            <a:pPr>
              <a:spcBef>
                <a:spcPct val="0"/>
              </a:spcBef>
              <a:buFontTx/>
              <a:buNone/>
            </a:pPr>
            <a:r>
              <a:rPr lang="en-US" altLang="en-US" sz="1800" b="0" dirty="0">
                <a:latin typeface="Courier New" panose="02070309020205020404" pitchFamily="49" charset="0"/>
                <a:cs typeface="Courier New" panose="02070309020205020404" pitchFamily="49" charset="0"/>
              </a:rPr>
              <a:t>    </a:t>
            </a:r>
            <a:r>
              <a:rPr lang="en-US" altLang="en-US" sz="1800" b="0" i="1" dirty="0">
                <a:latin typeface="Courier New" panose="02070309020205020404" pitchFamily="49" charset="0"/>
                <a:cs typeface="Courier New" panose="02070309020205020404" pitchFamily="49" charset="0"/>
              </a:rPr>
              <a:t>statement</a:t>
            </a:r>
          </a:p>
          <a:p>
            <a:pPr>
              <a:spcBef>
                <a:spcPct val="0"/>
              </a:spcBef>
              <a:buFontTx/>
              <a:buNone/>
            </a:pPr>
            <a:r>
              <a:rPr lang="en-US" altLang="en-US" sz="1800" b="0" dirty="0">
                <a:latin typeface="Courier New" panose="02070309020205020404" pitchFamily="49" charset="0"/>
                <a:cs typeface="Courier New" panose="02070309020205020404" pitchFamily="49" charset="0"/>
              </a:rPr>
              <a:t>    </a:t>
            </a:r>
            <a:r>
              <a:rPr lang="en-US" altLang="en-US" sz="1800" b="0" i="1" dirty="0">
                <a:latin typeface="Courier New" panose="02070309020205020404" pitchFamily="49" charset="0"/>
                <a:cs typeface="Courier New" panose="02070309020205020404" pitchFamily="49" charset="0"/>
              </a:rPr>
              <a:t>statement</a:t>
            </a:r>
            <a:endParaRPr lang="en-US" altLang="en-US" sz="1800" b="0" dirty="0">
              <a:latin typeface="Courier New" panose="02070309020205020404" pitchFamily="49" charset="0"/>
              <a:cs typeface="Courier New" panose="02070309020205020404" pitchFamily="49" charset="0"/>
            </a:endParaRPr>
          </a:p>
          <a:p>
            <a:pPr>
              <a:spcBef>
                <a:spcPct val="0"/>
              </a:spcBef>
              <a:buFontTx/>
              <a:buNone/>
            </a:pPr>
            <a:endParaRPr lang="en-US" altLang="en-US" sz="1800" b="0" dirty="0">
              <a:latin typeface="Courier New" panose="02070309020205020404" pitchFamily="49" charset="0"/>
              <a:cs typeface="Courier New" panose="02070309020205020404" pitchFamily="49" charset="0"/>
            </a:endParaRPr>
          </a:p>
          <a:p>
            <a:pPr>
              <a:spcBef>
                <a:spcPct val="0"/>
              </a:spcBef>
              <a:buFontTx/>
              <a:buNone/>
            </a:pPr>
            <a:r>
              <a:rPr lang="en-US" altLang="en-US" sz="1800" b="0" dirty="0">
                <a:latin typeface="Courier New" panose="02070309020205020404" pitchFamily="49" charset="0"/>
                <a:cs typeface="Courier New" panose="02070309020205020404" pitchFamily="49" charset="0"/>
              </a:rPr>
              <a:t>if __name__ == '__main__':</a:t>
            </a:r>
          </a:p>
          <a:p>
            <a:pPr>
              <a:spcBef>
                <a:spcPct val="0"/>
              </a:spcBef>
              <a:buFontTx/>
              <a:buNone/>
            </a:pPr>
            <a:r>
              <a:rPr lang="en-US" altLang="en-US" sz="1800" b="0" dirty="0">
                <a:latin typeface="Courier New" panose="02070309020205020404" pitchFamily="49" charset="0"/>
                <a:cs typeface="Courier New" panose="02070309020205020404" pitchFamily="49" charset="0"/>
              </a:rPr>
              <a:t>    main()</a:t>
            </a: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Title 1">
            <a:extLst>
              <a:ext uri="{FF2B5EF4-FFF2-40B4-BE49-F238E27FC236}">
                <a16:creationId xmlns:a16="http://schemas.microsoft.com/office/drawing/2014/main" id="{716AABCC-8663-4C04-8776-1AF22558621F}"/>
              </a:ext>
            </a:extLst>
          </p:cNvPr>
          <p:cNvSpPr>
            <a:spLocks noGrp="1" noChangeArrowheads="1"/>
          </p:cNvSpPr>
          <p:nvPr>
            <p:ph type="title"/>
          </p:nvPr>
        </p:nvSpPr>
        <p:spPr/>
        <p:txBody>
          <a:bodyPr/>
          <a:lstStyle/>
          <a:p>
            <a:r>
              <a:rPr lang="en-US" altLang="en-US" dirty="0"/>
              <a:t>Turtle Graphics: Modularizing Code with Functions</a:t>
            </a:r>
            <a:r>
              <a:rPr lang="en-US" altLang="en-US" sz="2000" b="0" dirty="0"/>
              <a:t> (1 of 6)</a:t>
            </a:r>
            <a:endParaRPr lang="en-US" altLang="en-US" sz="2000" dirty="0"/>
          </a:p>
        </p:txBody>
      </p:sp>
      <p:sp>
        <p:nvSpPr>
          <p:cNvPr id="64515" name="Content Placeholder 2">
            <a:extLst>
              <a:ext uri="{FF2B5EF4-FFF2-40B4-BE49-F238E27FC236}">
                <a16:creationId xmlns:a16="http://schemas.microsoft.com/office/drawing/2014/main" id="{397624BF-1FD2-4320-B296-98BEB1E64B3D}"/>
              </a:ext>
            </a:extLst>
          </p:cNvPr>
          <p:cNvSpPr>
            <a:spLocks noGrp="1" noChangeArrowheads="1"/>
          </p:cNvSpPr>
          <p:nvPr>
            <p:ph idx="1"/>
          </p:nvPr>
        </p:nvSpPr>
        <p:spPr/>
        <p:txBody>
          <a:bodyPr/>
          <a:lstStyle/>
          <a:p>
            <a:pPr>
              <a:buFontTx/>
              <a:buChar char="•"/>
            </a:pPr>
            <a:r>
              <a:rPr lang="en-US" altLang="en-US" dirty="0"/>
              <a:t>Commonly needed turtle graphics operations can be stored in functions and then called whenever needed. </a:t>
            </a:r>
          </a:p>
          <a:p>
            <a:pPr>
              <a:buFontTx/>
              <a:buChar char="•"/>
            </a:pPr>
            <a:r>
              <a:rPr lang="en-US" altLang="en-US" dirty="0"/>
              <a:t>For example, the following function draws a square. The parameters specify the location, width, and color.</a:t>
            </a:r>
          </a:p>
        </p:txBody>
      </p:sp>
      <p:sp>
        <p:nvSpPr>
          <p:cNvPr id="64516" name="TextBox 1">
            <a:extLst>
              <a:ext uri="{FF2B5EF4-FFF2-40B4-BE49-F238E27FC236}">
                <a16:creationId xmlns:a16="http://schemas.microsoft.com/office/drawing/2014/main" id="{BF0C2ACF-337A-414D-B713-D632A76EFFF9}"/>
              </a:ext>
            </a:extLst>
          </p:cNvPr>
          <p:cNvSpPr txBox="1">
            <a:spLocks noChangeArrowheads="1"/>
          </p:cNvSpPr>
          <p:nvPr/>
        </p:nvSpPr>
        <p:spPr bwMode="auto">
          <a:xfrm>
            <a:off x="1676400" y="3657600"/>
            <a:ext cx="6553200" cy="2554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b="1">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600" b="0" dirty="0">
                <a:latin typeface="Courier New" panose="02070309020205020404" pitchFamily="49" charset="0"/>
                <a:cs typeface="Courier New" panose="02070309020205020404" pitchFamily="49" charset="0"/>
              </a:rPr>
              <a:t>def square(x, y, width, color):</a:t>
            </a:r>
          </a:p>
          <a:p>
            <a:pPr eaLnBrk="1" hangingPunct="1">
              <a:spcBef>
                <a:spcPct val="0"/>
              </a:spcBef>
              <a:buFontTx/>
              <a:buNone/>
            </a:pPr>
            <a:r>
              <a:rPr lang="en-US" altLang="en-US" sz="1600" b="0" dirty="0">
                <a:latin typeface="Courier New" panose="02070309020205020404" pitchFamily="49" charset="0"/>
                <a:cs typeface="Courier New" panose="02070309020205020404" pitchFamily="49" charset="0"/>
              </a:rPr>
              <a:t>    </a:t>
            </a:r>
            <a:r>
              <a:rPr lang="en-US" altLang="en-US" sz="1600" b="0" dirty="0" err="1">
                <a:latin typeface="Courier New" panose="02070309020205020404" pitchFamily="49" charset="0"/>
                <a:cs typeface="Courier New" panose="02070309020205020404" pitchFamily="49" charset="0"/>
              </a:rPr>
              <a:t>turtle.penup</a:t>
            </a:r>
            <a:r>
              <a:rPr lang="en-US" altLang="en-US" sz="1600" b="0" dirty="0">
                <a:latin typeface="Courier New" panose="02070309020205020404" pitchFamily="49" charset="0"/>
                <a:cs typeface="Courier New" panose="02070309020205020404" pitchFamily="49" charset="0"/>
              </a:rPr>
              <a:t>()            # Raise the pen</a:t>
            </a:r>
          </a:p>
          <a:p>
            <a:pPr eaLnBrk="1" hangingPunct="1">
              <a:spcBef>
                <a:spcPct val="0"/>
              </a:spcBef>
              <a:buFontTx/>
              <a:buNone/>
            </a:pPr>
            <a:r>
              <a:rPr lang="en-US" altLang="en-US" sz="1600" b="0" dirty="0">
                <a:latin typeface="Courier New" panose="02070309020205020404" pitchFamily="49" charset="0"/>
                <a:cs typeface="Courier New" panose="02070309020205020404" pitchFamily="49" charset="0"/>
              </a:rPr>
              <a:t>    </a:t>
            </a:r>
            <a:r>
              <a:rPr lang="en-US" altLang="en-US" sz="1600" b="0" dirty="0" err="1">
                <a:latin typeface="Courier New" panose="02070309020205020404" pitchFamily="49" charset="0"/>
                <a:cs typeface="Courier New" panose="02070309020205020404" pitchFamily="49" charset="0"/>
              </a:rPr>
              <a:t>turtle.goto</a:t>
            </a:r>
            <a:r>
              <a:rPr lang="en-US" altLang="en-US" sz="1600" b="0" dirty="0">
                <a:latin typeface="Courier New" panose="02070309020205020404" pitchFamily="49" charset="0"/>
                <a:cs typeface="Courier New" panose="02070309020205020404" pitchFamily="49" charset="0"/>
              </a:rPr>
              <a:t>(x, y)         # Move to (X,Y)</a:t>
            </a:r>
          </a:p>
          <a:p>
            <a:pPr eaLnBrk="1" hangingPunct="1">
              <a:spcBef>
                <a:spcPct val="0"/>
              </a:spcBef>
              <a:buFontTx/>
              <a:buNone/>
            </a:pPr>
            <a:r>
              <a:rPr lang="en-US" altLang="en-US" sz="1600" b="0" dirty="0">
                <a:latin typeface="Courier New" panose="02070309020205020404" pitchFamily="49" charset="0"/>
                <a:cs typeface="Courier New" panose="02070309020205020404" pitchFamily="49" charset="0"/>
              </a:rPr>
              <a:t>    </a:t>
            </a:r>
            <a:r>
              <a:rPr lang="en-US" altLang="en-US" sz="1600" b="0" dirty="0" err="1">
                <a:latin typeface="Courier New" panose="02070309020205020404" pitchFamily="49" charset="0"/>
                <a:cs typeface="Courier New" panose="02070309020205020404" pitchFamily="49" charset="0"/>
              </a:rPr>
              <a:t>turtle.fillcolor</a:t>
            </a:r>
            <a:r>
              <a:rPr lang="en-US" altLang="en-US" sz="1600" b="0" dirty="0">
                <a:latin typeface="Courier New" panose="02070309020205020404" pitchFamily="49" charset="0"/>
                <a:cs typeface="Courier New" panose="02070309020205020404" pitchFamily="49" charset="0"/>
              </a:rPr>
              <a:t>(color)   # Set the fill color</a:t>
            </a:r>
          </a:p>
          <a:p>
            <a:pPr eaLnBrk="1" hangingPunct="1">
              <a:spcBef>
                <a:spcPct val="0"/>
              </a:spcBef>
              <a:buFontTx/>
              <a:buNone/>
            </a:pPr>
            <a:r>
              <a:rPr lang="en-US" altLang="en-US" sz="1600" b="0" dirty="0">
                <a:latin typeface="Courier New" panose="02070309020205020404" pitchFamily="49" charset="0"/>
                <a:cs typeface="Courier New" panose="02070309020205020404" pitchFamily="49" charset="0"/>
              </a:rPr>
              <a:t>    </a:t>
            </a:r>
            <a:r>
              <a:rPr lang="en-US" altLang="en-US" sz="1600" b="0" dirty="0" err="1">
                <a:latin typeface="Courier New" panose="02070309020205020404" pitchFamily="49" charset="0"/>
                <a:cs typeface="Courier New" panose="02070309020205020404" pitchFamily="49" charset="0"/>
              </a:rPr>
              <a:t>turtle.pendown</a:t>
            </a:r>
            <a:r>
              <a:rPr lang="en-US" altLang="en-US" sz="1600" b="0" dirty="0">
                <a:latin typeface="Courier New" panose="02070309020205020404" pitchFamily="49" charset="0"/>
                <a:cs typeface="Courier New" panose="02070309020205020404" pitchFamily="49" charset="0"/>
              </a:rPr>
              <a:t>()          # Lower the pen</a:t>
            </a:r>
          </a:p>
          <a:p>
            <a:pPr eaLnBrk="1" hangingPunct="1">
              <a:spcBef>
                <a:spcPct val="0"/>
              </a:spcBef>
              <a:buFontTx/>
              <a:buNone/>
            </a:pPr>
            <a:r>
              <a:rPr lang="en-US" altLang="en-US" sz="1600" b="0" dirty="0">
                <a:latin typeface="Courier New" panose="02070309020205020404" pitchFamily="49" charset="0"/>
                <a:cs typeface="Courier New" panose="02070309020205020404" pitchFamily="49" charset="0"/>
              </a:rPr>
              <a:t>    </a:t>
            </a:r>
            <a:r>
              <a:rPr lang="en-US" altLang="en-US" sz="1600" b="0" dirty="0" err="1">
                <a:latin typeface="Courier New" panose="02070309020205020404" pitchFamily="49" charset="0"/>
                <a:cs typeface="Courier New" panose="02070309020205020404" pitchFamily="49" charset="0"/>
              </a:rPr>
              <a:t>turtle.begin_fill</a:t>
            </a:r>
            <a:r>
              <a:rPr lang="en-US" altLang="en-US" sz="1600" b="0" dirty="0">
                <a:latin typeface="Courier New" panose="02070309020205020404" pitchFamily="49" charset="0"/>
                <a:cs typeface="Courier New" panose="02070309020205020404" pitchFamily="49" charset="0"/>
              </a:rPr>
              <a:t>()       # Start filling</a:t>
            </a:r>
          </a:p>
          <a:p>
            <a:pPr eaLnBrk="1" hangingPunct="1">
              <a:spcBef>
                <a:spcPct val="0"/>
              </a:spcBef>
              <a:buFontTx/>
              <a:buNone/>
            </a:pPr>
            <a:r>
              <a:rPr lang="en-US" altLang="en-US" sz="1600" b="0" dirty="0">
                <a:latin typeface="Courier New" panose="02070309020205020404" pitchFamily="49" charset="0"/>
                <a:cs typeface="Courier New" panose="02070309020205020404" pitchFamily="49" charset="0"/>
              </a:rPr>
              <a:t>    for count in range(4):    # Draw a square</a:t>
            </a:r>
          </a:p>
          <a:p>
            <a:pPr eaLnBrk="1" hangingPunct="1">
              <a:spcBef>
                <a:spcPct val="0"/>
              </a:spcBef>
              <a:buFontTx/>
              <a:buNone/>
            </a:pPr>
            <a:r>
              <a:rPr lang="en-US" altLang="en-US" sz="1600" b="0" dirty="0">
                <a:latin typeface="Courier New" panose="02070309020205020404" pitchFamily="49" charset="0"/>
                <a:cs typeface="Courier New" panose="02070309020205020404" pitchFamily="49" charset="0"/>
              </a:rPr>
              <a:t>        </a:t>
            </a:r>
            <a:r>
              <a:rPr lang="en-US" altLang="en-US" sz="1600" b="0" dirty="0" err="1">
                <a:latin typeface="Courier New" panose="02070309020205020404" pitchFamily="49" charset="0"/>
                <a:cs typeface="Courier New" panose="02070309020205020404" pitchFamily="49" charset="0"/>
              </a:rPr>
              <a:t>turtle.forward</a:t>
            </a:r>
            <a:r>
              <a:rPr lang="en-US" altLang="en-US" sz="1600" b="0" dirty="0">
                <a:latin typeface="Courier New" panose="02070309020205020404" pitchFamily="49" charset="0"/>
                <a:cs typeface="Courier New" panose="02070309020205020404" pitchFamily="49" charset="0"/>
              </a:rPr>
              <a:t>(width)</a:t>
            </a:r>
          </a:p>
          <a:p>
            <a:pPr eaLnBrk="1" hangingPunct="1">
              <a:spcBef>
                <a:spcPct val="0"/>
              </a:spcBef>
              <a:buFontTx/>
              <a:buNone/>
            </a:pPr>
            <a:r>
              <a:rPr lang="en-US" altLang="en-US" sz="1600" b="0" dirty="0">
                <a:latin typeface="Courier New" panose="02070309020205020404" pitchFamily="49" charset="0"/>
                <a:cs typeface="Courier New" panose="02070309020205020404" pitchFamily="49" charset="0"/>
              </a:rPr>
              <a:t>        </a:t>
            </a:r>
            <a:r>
              <a:rPr lang="en-US" altLang="en-US" sz="1600" b="0" dirty="0" err="1">
                <a:latin typeface="Courier New" panose="02070309020205020404" pitchFamily="49" charset="0"/>
                <a:cs typeface="Courier New" panose="02070309020205020404" pitchFamily="49" charset="0"/>
              </a:rPr>
              <a:t>turtle.left</a:t>
            </a:r>
            <a:r>
              <a:rPr lang="en-US" altLang="en-US" sz="1600" b="0" dirty="0">
                <a:latin typeface="Courier New" panose="02070309020205020404" pitchFamily="49" charset="0"/>
                <a:cs typeface="Courier New" panose="02070309020205020404" pitchFamily="49" charset="0"/>
              </a:rPr>
              <a:t>(90)</a:t>
            </a:r>
          </a:p>
          <a:p>
            <a:pPr eaLnBrk="1" hangingPunct="1">
              <a:spcBef>
                <a:spcPct val="0"/>
              </a:spcBef>
              <a:buFontTx/>
              <a:buNone/>
            </a:pPr>
            <a:r>
              <a:rPr lang="en-US" altLang="en-US" sz="1600" b="0" dirty="0">
                <a:latin typeface="Courier New" panose="02070309020205020404" pitchFamily="49" charset="0"/>
                <a:cs typeface="Courier New" panose="02070309020205020404" pitchFamily="49" charset="0"/>
              </a:rPr>
              <a:t>    </a:t>
            </a:r>
            <a:r>
              <a:rPr lang="en-US" altLang="en-US" sz="1600" b="0" dirty="0" err="1">
                <a:latin typeface="Courier New" panose="02070309020205020404" pitchFamily="49" charset="0"/>
                <a:cs typeface="Courier New" panose="02070309020205020404" pitchFamily="49" charset="0"/>
              </a:rPr>
              <a:t>turtle.end_fill</a:t>
            </a:r>
            <a:r>
              <a:rPr lang="en-US" altLang="en-US" sz="1600" b="0" dirty="0">
                <a:latin typeface="Courier New" panose="02070309020205020404" pitchFamily="49" charset="0"/>
                <a:cs typeface="Courier New" panose="02070309020205020404" pitchFamily="49" charset="0"/>
              </a:rPr>
              <a:t>()         # End filling</a:t>
            </a: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Title 1">
            <a:extLst>
              <a:ext uri="{FF2B5EF4-FFF2-40B4-BE49-F238E27FC236}">
                <a16:creationId xmlns:a16="http://schemas.microsoft.com/office/drawing/2014/main" id="{A1306D94-C870-4344-BD9D-4D8313F0A4CC}"/>
              </a:ext>
            </a:extLst>
          </p:cNvPr>
          <p:cNvSpPr>
            <a:spLocks noGrp="1" noChangeArrowheads="1"/>
          </p:cNvSpPr>
          <p:nvPr>
            <p:ph type="title"/>
          </p:nvPr>
        </p:nvSpPr>
        <p:spPr/>
        <p:txBody>
          <a:bodyPr/>
          <a:lstStyle/>
          <a:p>
            <a:r>
              <a:rPr lang="en-US" altLang="en-US" dirty="0"/>
              <a:t>Turtle Graphics: Modularizing Code with Functions</a:t>
            </a:r>
            <a:r>
              <a:rPr lang="en-US" altLang="en-US" sz="2000" b="0" dirty="0"/>
              <a:t> (2 of 6)</a:t>
            </a:r>
            <a:endParaRPr lang="en-US" altLang="en-US" sz="2000" dirty="0"/>
          </a:p>
        </p:txBody>
      </p:sp>
      <p:sp>
        <p:nvSpPr>
          <p:cNvPr id="65539" name="Content Placeholder 2">
            <a:extLst>
              <a:ext uri="{FF2B5EF4-FFF2-40B4-BE49-F238E27FC236}">
                <a16:creationId xmlns:a16="http://schemas.microsoft.com/office/drawing/2014/main" id="{EC135D91-BE3C-4489-8C10-0C63E3C9B63F}"/>
              </a:ext>
            </a:extLst>
          </p:cNvPr>
          <p:cNvSpPr>
            <a:spLocks noGrp="1" noChangeArrowheads="1"/>
          </p:cNvSpPr>
          <p:nvPr>
            <p:ph idx="1"/>
          </p:nvPr>
        </p:nvSpPr>
        <p:spPr/>
        <p:txBody>
          <a:bodyPr/>
          <a:lstStyle/>
          <a:p>
            <a:pPr>
              <a:buFontTx/>
              <a:buChar char="•"/>
            </a:pPr>
            <a:r>
              <a:rPr lang="en-US" altLang="en-US" dirty="0"/>
              <a:t>The following code calls the previously shown </a:t>
            </a:r>
            <a:r>
              <a:rPr lang="en-US" altLang="en-US" dirty="0">
                <a:latin typeface="Courier New" panose="02070309020205020404" pitchFamily="49" charset="0"/>
                <a:cs typeface="Courier New" panose="02070309020205020404" pitchFamily="49" charset="0"/>
              </a:rPr>
              <a:t>square</a:t>
            </a:r>
            <a:r>
              <a:rPr lang="en-US" altLang="en-US" dirty="0"/>
              <a:t> function to draw three squares:</a:t>
            </a:r>
          </a:p>
        </p:txBody>
      </p:sp>
      <p:sp>
        <p:nvSpPr>
          <p:cNvPr id="65540" name="TextBox 1">
            <a:extLst>
              <a:ext uri="{FF2B5EF4-FFF2-40B4-BE49-F238E27FC236}">
                <a16:creationId xmlns:a16="http://schemas.microsoft.com/office/drawing/2014/main" id="{BA97568B-E313-42D6-B84B-630F63DFC9E0}"/>
              </a:ext>
            </a:extLst>
          </p:cNvPr>
          <p:cNvSpPr txBox="1">
            <a:spLocks noChangeArrowheads="1"/>
          </p:cNvSpPr>
          <p:nvPr/>
        </p:nvSpPr>
        <p:spPr bwMode="auto">
          <a:xfrm>
            <a:off x="759907" y="3657401"/>
            <a:ext cx="4419600"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b="1">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800" b="0" dirty="0">
                <a:latin typeface="Courier New" panose="02070309020205020404" pitchFamily="49" charset="0"/>
                <a:cs typeface="Courier New" panose="02070309020205020404" pitchFamily="49" charset="0"/>
              </a:rPr>
              <a:t>square(100, 0, 50, 'red')</a:t>
            </a:r>
          </a:p>
          <a:p>
            <a:pPr eaLnBrk="1" hangingPunct="1">
              <a:spcBef>
                <a:spcPct val="0"/>
              </a:spcBef>
              <a:buFontTx/>
              <a:buNone/>
            </a:pPr>
            <a:r>
              <a:rPr lang="en-US" altLang="en-US" sz="1800" b="0" dirty="0">
                <a:latin typeface="Courier New" panose="02070309020205020404" pitchFamily="49" charset="0"/>
                <a:cs typeface="Courier New" panose="02070309020205020404" pitchFamily="49" charset="0"/>
              </a:rPr>
              <a:t>square(-150, -100, 200, 'blue')</a:t>
            </a:r>
          </a:p>
          <a:p>
            <a:pPr eaLnBrk="1" hangingPunct="1">
              <a:spcBef>
                <a:spcPct val="0"/>
              </a:spcBef>
              <a:buFontTx/>
              <a:buNone/>
            </a:pPr>
            <a:r>
              <a:rPr lang="en-US" altLang="en-US" sz="1800" b="0" dirty="0">
                <a:latin typeface="Courier New" panose="02070309020205020404" pitchFamily="49" charset="0"/>
                <a:cs typeface="Courier New" panose="02070309020205020404" pitchFamily="49" charset="0"/>
              </a:rPr>
              <a:t>square(-200, 150, 75, 'green')</a:t>
            </a:r>
          </a:p>
        </p:txBody>
      </p:sp>
      <p:pic>
        <p:nvPicPr>
          <p:cNvPr id="65541" name="Picture 4" descr="Three squares of different sizes.">
            <a:extLst>
              <a:ext uri="{FF2B5EF4-FFF2-40B4-BE49-F238E27FC236}">
                <a16:creationId xmlns:a16="http://schemas.microsoft.com/office/drawing/2014/main" id="{64A714B8-F926-4E35-8209-7D264F3253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10200" y="3427413"/>
            <a:ext cx="2763838" cy="2306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Title 1">
            <a:extLst>
              <a:ext uri="{FF2B5EF4-FFF2-40B4-BE49-F238E27FC236}">
                <a16:creationId xmlns:a16="http://schemas.microsoft.com/office/drawing/2014/main" id="{6DB690C1-8EBD-4B9A-B9AB-07367C336B9C}"/>
              </a:ext>
            </a:extLst>
          </p:cNvPr>
          <p:cNvSpPr>
            <a:spLocks noGrp="1" noChangeArrowheads="1"/>
          </p:cNvSpPr>
          <p:nvPr>
            <p:ph type="title"/>
          </p:nvPr>
        </p:nvSpPr>
        <p:spPr/>
        <p:txBody>
          <a:bodyPr/>
          <a:lstStyle/>
          <a:p>
            <a:r>
              <a:rPr lang="en-US" altLang="en-US" dirty="0"/>
              <a:t>Turtle Graphics: Modularizing Code with Functions</a:t>
            </a:r>
            <a:r>
              <a:rPr lang="en-US" altLang="en-US" sz="2000" b="0" dirty="0"/>
              <a:t> (3 of 6)</a:t>
            </a:r>
            <a:endParaRPr lang="en-US" altLang="en-US" sz="2000" dirty="0"/>
          </a:p>
        </p:txBody>
      </p:sp>
      <p:sp>
        <p:nvSpPr>
          <p:cNvPr id="66563" name="Content Placeholder 2">
            <a:extLst>
              <a:ext uri="{FF2B5EF4-FFF2-40B4-BE49-F238E27FC236}">
                <a16:creationId xmlns:a16="http://schemas.microsoft.com/office/drawing/2014/main" id="{C38510BF-67C5-4AAD-B623-91AD5B38BE90}"/>
              </a:ext>
            </a:extLst>
          </p:cNvPr>
          <p:cNvSpPr>
            <a:spLocks noGrp="1" noChangeArrowheads="1"/>
          </p:cNvSpPr>
          <p:nvPr>
            <p:ph idx="1"/>
          </p:nvPr>
        </p:nvSpPr>
        <p:spPr/>
        <p:txBody>
          <a:bodyPr/>
          <a:lstStyle/>
          <a:p>
            <a:pPr>
              <a:buFontTx/>
              <a:buChar char="•"/>
            </a:pPr>
            <a:r>
              <a:rPr lang="en-US" altLang="en-US" dirty="0"/>
              <a:t>The following function draws a circle. The parameters specify the location, radius, and color.</a:t>
            </a:r>
          </a:p>
        </p:txBody>
      </p:sp>
      <p:sp>
        <p:nvSpPr>
          <p:cNvPr id="66564" name="TextBox 1">
            <a:extLst>
              <a:ext uri="{FF2B5EF4-FFF2-40B4-BE49-F238E27FC236}">
                <a16:creationId xmlns:a16="http://schemas.microsoft.com/office/drawing/2014/main" id="{C2676EBB-6F01-48D5-B72E-B62A6B3FA6B0}"/>
              </a:ext>
            </a:extLst>
          </p:cNvPr>
          <p:cNvSpPr txBox="1">
            <a:spLocks noChangeArrowheads="1"/>
          </p:cNvSpPr>
          <p:nvPr/>
        </p:nvSpPr>
        <p:spPr bwMode="auto">
          <a:xfrm>
            <a:off x="1295400" y="2971800"/>
            <a:ext cx="6553200" cy="206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b="1">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600" b="0">
                <a:latin typeface="Courier New" panose="02070309020205020404" pitchFamily="49" charset="0"/>
                <a:cs typeface="Courier New" panose="02070309020205020404" pitchFamily="49" charset="0"/>
              </a:rPr>
              <a:t>def circle(x, y, radius, color):</a:t>
            </a:r>
          </a:p>
          <a:p>
            <a:pPr eaLnBrk="1" hangingPunct="1">
              <a:spcBef>
                <a:spcPct val="0"/>
              </a:spcBef>
              <a:buFontTx/>
              <a:buNone/>
            </a:pPr>
            <a:r>
              <a:rPr lang="en-US" altLang="en-US" sz="1600" b="0">
                <a:latin typeface="Courier New" panose="02070309020205020404" pitchFamily="49" charset="0"/>
                <a:cs typeface="Courier New" panose="02070309020205020404" pitchFamily="49" charset="0"/>
              </a:rPr>
              <a:t>    turtle.penup()             # Raise the pen</a:t>
            </a:r>
          </a:p>
          <a:p>
            <a:pPr eaLnBrk="1" hangingPunct="1">
              <a:spcBef>
                <a:spcPct val="0"/>
              </a:spcBef>
              <a:buFontTx/>
              <a:buNone/>
            </a:pPr>
            <a:r>
              <a:rPr lang="en-US" altLang="en-US" sz="1600" b="0">
                <a:latin typeface="Courier New" panose="02070309020205020404" pitchFamily="49" charset="0"/>
                <a:cs typeface="Courier New" panose="02070309020205020404" pitchFamily="49" charset="0"/>
              </a:rPr>
              <a:t>    turtle.goto(x, y - radius) # Position the turtle</a:t>
            </a:r>
          </a:p>
          <a:p>
            <a:pPr eaLnBrk="1" hangingPunct="1">
              <a:spcBef>
                <a:spcPct val="0"/>
              </a:spcBef>
              <a:buFontTx/>
              <a:buNone/>
            </a:pPr>
            <a:r>
              <a:rPr lang="en-US" altLang="en-US" sz="1600" b="0">
                <a:latin typeface="Courier New" panose="02070309020205020404" pitchFamily="49" charset="0"/>
                <a:cs typeface="Courier New" panose="02070309020205020404" pitchFamily="49" charset="0"/>
              </a:rPr>
              <a:t>    turtle.fillcolor(color)    # Set the fill color</a:t>
            </a:r>
          </a:p>
          <a:p>
            <a:pPr eaLnBrk="1" hangingPunct="1">
              <a:spcBef>
                <a:spcPct val="0"/>
              </a:spcBef>
              <a:buFontTx/>
              <a:buNone/>
            </a:pPr>
            <a:r>
              <a:rPr lang="en-US" altLang="en-US" sz="1600" b="0">
                <a:latin typeface="Courier New" panose="02070309020205020404" pitchFamily="49" charset="0"/>
                <a:cs typeface="Courier New" panose="02070309020205020404" pitchFamily="49" charset="0"/>
              </a:rPr>
              <a:t>    turtle.pendown()           # Lower the pen</a:t>
            </a:r>
          </a:p>
          <a:p>
            <a:pPr eaLnBrk="1" hangingPunct="1">
              <a:spcBef>
                <a:spcPct val="0"/>
              </a:spcBef>
              <a:buFontTx/>
              <a:buNone/>
            </a:pPr>
            <a:r>
              <a:rPr lang="en-US" altLang="en-US" sz="1600" b="0">
                <a:latin typeface="Courier New" panose="02070309020205020404" pitchFamily="49" charset="0"/>
                <a:cs typeface="Courier New" panose="02070309020205020404" pitchFamily="49" charset="0"/>
              </a:rPr>
              <a:t>    turtle.begin_fill()        # Start filling</a:t>
            </a:r>
          </a:p>
          <a:p>
            <a:pPr eaLnBrk="1" hangingPunct="1">
              <a:spcBef>
                <a:spcPct val="0"/>
              </a:spcBef>
              <a:buFontTx/>
              <a:buNone/>
            </a:pPr>
            <a:r>
              <a:rPr lang="en-US" altLang="en-US" sz="1600" b="0">
                <a:latin typeface="Courier New" panose="02070309020205020404" pitchFamily="49" charset="0"/>
                <a:cs typeface="Courier New" panose="02070309020205020404" pitchFamily="49" charset="0"/>
              </a:rPr>
              <a:t>    turtle.circle(radius)      # Draw a circle</a:t>
            </a:r>
          </a:p>
          <a:p>
            <a:pPr eaLnBrk="1" hangingPunct="1">
              <a:spcBef>
                <a:spcPct val="0"/>
              </a:spcBef>
              <a:buFontTx/>
              <a:buNone/>
            </a:pPr>
            <a:r>
              <a:rPr lang="en-US" altLang="en-US" sz="1600" b="0">
                <a:latin typeface="Courier New" panose="02070309020205020404" pitchFamily="49" charset="0"/>
                <a:cs typeface="Courier New" panose="02070309020205020404" pitchFamily="49" charset="0"/>
              </a:rPr>
              <a:t>    turtle.end_fill()          # End filling</a:t>
            </a: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Title 1">
            <a:extLst>
              <a:ext uri="{FF2B5EF4-FFF2-40B4-BE49-F238E27FC236}">
                <a16:creationId xmlns:a16="http://schemas.microsoft.com/office/drawing/2014/main" id="{9CCBE886-278A-4ABC-B506-2C174D67B767}"/>
              </a:ext>
            </a:extLst>
          </p:cNvPr>
          <p:cNvSpPr>
            <a:spLocks noGrp="1" noChangeArrowheads="1"/>
          </p:cNvSpPr>
          <p:nvPr>
            <p:ph type="title"/>
          </p:nvPr>
        </p:nvSpPr>
        <p:spPr/>
        <p:txBody>
          <a:bodyPr/>
          <a:lstStyle/>
          <a:p>
            <a:r>
              <a:rPr lang="en-US" altLang="en-US" dirty="0"/>
              <a:t>Turtle Graphics: Modularizing Code with Functions</a:t>
            </a:r>
            <a:r>
              <a:rPr lang="en-US" altLang="en-US" sz="2000" b="0" dirty="0"/>
              <a:t> (4 of 6)</a:t>
            </a:r>
            <a:endParaRPr lang="en-US" altLang="en-US" sz="2000" dirty="0"/>
          </a:p>
        </p:txBody>
      </p:sp>
      <p:sp>
        <p:nvSpPr>
          <p:cNvPr id="67587" name="Content Placeholder 2">
            <a:extLst>
              <a:ext uri="{FF2B5EF4-FFF2-40B4-BE49-F238E27FC236}">
                <a16:creationId xmlns:a16="http://schemas.microsoft.com/office/drawing/2014/main" id="{B9BB81C0-EBEC-4D4D-BC3F-1A7C526CA3FA}"/>
              </a:ext>
            </a:extLst>
          </p:cNvPr>
          <p:cNvSpPr>
            <a:spLocks noGrp="1" noChangeArrowheads="1"/>
          </p:cNvSpPr>
          <p:nvPr>
            <p:ph idx="1"/>
          </p:nvPr>
        </p:nvSpPr>
        <p:spPr/>
        <p:txBody>
          <a:bodyPr/>
          <a:lstStyle/>
          <a:p>
            <a:pPr>
              <a:buFontTx/>
              <a:buChar char="•"/>
            </a:pPr>
            <a:r>
              <a:rPr lang="en-US" altLang="en-US" dirty="0"/>
              <a:t>The following code calls the previously shown </a:t>
            </a:r>
            <a:r>
              <a:rPr lang="en-US" altLang="en-US" dirty="0">
                <a:latin typeface="Courier New" panose="02070309020205020404" pitchFamily="49" charset="0"/>
                <a:cs typeface="Courier New" panose="02070309020205020404" pitchFamily="49" charset="0"/>
              </a:rPr>
              <a:t>circle</a:t>
            </a:r>
            <a:r>
              <a:rPr lang="en-US" altLang="en-US" dirty="0"/>
              <a:t> function to draw three circles:</a:t>
            </a:r>
          </a:p>
        </p:txBody>
      </p:sp>
      <p:sp>
        <p:nvSpPr>
          <p:cNvPr id="67588" name="TextBox 1">
            <a:extLst>
              <a:ext uri="{FF2B5EF4-FFF2-40B4-BE49-F238E27FC236}">
                <a16:creationId xmlns:a16="http://schemas.microsoft.com/office/drawing/2014/main" id="{2926C195-D7F9-4025-AE21-7B9A355BF43E}"/>
              </a:ext>
            </a:extLst>
          </p:cNvPr>
          <p:cNvSpPr txBox="1">
            <a:spLocks noChangeArrowheads="1"/>
          </p:cNvSpPr>
          <p:nvPr/>
        </p:nvSpPr>
        <p:spPr bwMode="auto">
          <a:xfrm>
            <a:off x="990600" y="3575050"/>
            <a:ext cx="4419600"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b="1">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fr-FR" altLang="en-US" sz="1600" b="0" dirty="0" err="1">
                <a:latin typeface="Courier New" panose="02070309020205020404" pitchFamily="49" charset="0"/>
                <a:cs typeface="Courier New" panose="02070309020205020404" pitchFamily="49" charset="0"/>
              </a:rPr>
              <a:t>circle</a:t>
            </a:r>
            <a:r>
              <a:rPr lang="fr-FR" altLang="en-US" sz="1600" b="0" dirty="0">
                <a:latin typeface="Courier New" panose="02070309020205020404" pitchFamily="49" charset="0"/>
                <a:cs typeface="Courier New" panose="02070309020205020404" pitchFamily="49" charset="0"/>
              </a:rPr>
              <a:t>(0, 0, 100, '</a:t>
            </a:r>
            <a:r>
              <a:rPr lang="fr-FR" altLang="en-US" sz="1600" b="0" dirty="0" err="1">
                <a:latin typeface="Courier New" panose="02070309020205020404" pitchFamily="49" charset="0"/>
                <a:cs typeface="Courier New" panose="02070309020205020404" pitchFamily="49" charset="0"/>
              </a:rPr>
              <a:t>red</a:t>
            </a:r>
            <a:r>
              <a:rPr lang="fr-FR" altLang="en-US" sz="1600" b="0" dirty="0">
                <a:latin typeface="Courier New" panose="02070309020205020404" pitchFamily="49" charset="0"/>
                <a:cs typeface="Courier New" panose="02070309020205020404" pitchFamily="49" charset="0"/>
              </a:rPr>
              <a:t>')</a:t>
            </a:r>
          </a:p>
          <a:p>
            <a:pPr eaLnBrk="1" hangingPunct="1">
              <a:spcBef>
                <a:spcPct val="0"/>
              </a:spcBef>
              <a:buFontTx/>
              <a:buNone/>
            </a:pPr>
            <a:r>
              <a:rPr lang="fr-FR" altLang="en-US" sz="1600" b="0" dirty="0" err="1">
                <a:latin typeface="Courier New" panose="02070309020205020404" pitchFamily="49" charset="0"/>
                <a:cs typeface="Courier New" panose="02070309020205020404" pitchFamily="49" charset="0"/>
              </a:rPr>
              <a:t>circle</a:t>
            </a:r>
            <a:r>
              <a:rPr lang="fr-FR" altLang="en-US" sz="1600" b="0" dirty="0">
                <a:latin typeface="Courier New" panose="02070309020205020404" pitchFamily="49" charset="0"/>
                <a:cs typeface="Courier New" panose="02070309020205020404" pitchFamily="49" charset="0"/>
              </a:rPr>
              <a:t>(-150, -75, 50, '</a:t>
            </a:r>
            <a:r>
              <a:rPr lang="fr-FR" altLang="en-US" sz="1600" b="0" dirty="0" err="1">
                <a:latin typeface="Courier New" panose="02070309020205020404" pitchFamily="49" charset="0"/>
                <a:cs typeface="Courier New" panose="02070309020205020404" pitchFamily="49" charset="0"/>
              </a:rPr>
              <a:t>blue</a:t>
            </a:r>
            <a:r>
              <a:rPr lang="fr-FR" altLang="en-US" sz="1600" b="0" dirty="0">
                <a:latin typeface="Courier New" panose="02070309020205020404" pitchFamily="49" charset="0"/>
                <a:cs typeface="Courier New" panose="02070309020205020404" pitchFamily="49" charset="0"/>
              </a:rPr>
              <a:t>')</a:t>
            </a:r>
          </a:p>
          <a:p>
            <a:pPr eaLnBrk="1" hangingPunct="1">
              <a:spcBef>
                <a:spcPct val="0"/>
              </a:spcBef>
              <a:buFontTx/>
              <a:buNone/>
            </a:pPr>
            <a:r>
              <a:rPr lang="fr-FR" altLang="en-US" sz="1600" b="0" dirty="0" err="1">
                <a:latin typeface="Courier New" panose="02070309020205020404" pitchFamily="49" charset="0"/>
                <a:cs typeface="Courier New" panose="02070309020205020404" pitchFamily="49" charset="0"/>
              </a:rPr>
              <a:t>circle</a:t>
            </a:r>
            <a:r>
              <a:rPr lang="fr-FR" altLang="en-US" sz="1600" b="0" dirty="0">
                <a:latin typeface="Courier New" panose="02070309020205020404" pitchFamily="49" charset="0"/>
                <a:cs typeface="Courier New" panose="02070309020205020404" pitchFamily="49" charset="0"/>
              </a:rPr>
              <a:t>(-200, 150, 75, 'green')</a:t>
            </a:r>
          </a:p>
        </p:txBody>
      </p:sp>
      <p:pic>
        <p:nvPicPr>
          <p:cNvPr id="67589" name="Picture 5" descr="Three circles of different sizes.">
            <a:extLst>
              <a:ext uri="{FF2B5EF4-FFF2-40B4-BE49-F238E27FC236}">
                <a16:creationId xmlns:a16="http://schemas.microsoft.com/office/drawing/2014/main" id="{20773463-3788-494E-B2F0-7FD4140799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08638" y="2895600"/>
            <a:ext cx="2463800" cy="2190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Title 1">
            <a:extLst>
              <a:ext uri="{FF2B5EF4-FFF2-40B4-BE49-F238E27FC236}">
                <a16:creationId xmlns:a16="http://schemas.microsoft.com/office/drawing/2014/main" id="{58537D3C-3C88-4F59-B870-23A8E1AB41C2}"/>
              </a:ext>
            </a:extLst>
          </p:cNvPr>
          <p:cNvSpPr>
            <a:spLocks noGrp="1" noChangeArrowheads="1"/>
          </p:cNvSpPr>
          <p:nvPr>
            <p:ph type="title"/>
          </p:nvPr>
        </p:nvSpPr>
        <p:spPr/>
        <p:txBody>
          <a:bodyPr/>
          <a:lstStyle/>
          <a:p>
            <a:r>
              <a:rPr lang="en-US" altLang="en-US" dirty="0"/>
              <a:t>Turtle Graphics: Modularizing Code with Functions</a:t>
            </a:r>
            <a:r>
              <a:rPr lang="en-US" altLang="en-US" sz="2000" b="0" dirty="0"/>
              <a:t> (5 of 6)</a:t>
            </a:r>
            <a:endParaRPr lang="en-US" altLang="en-US" sz="2000" dirty="0"/>
          </a:p>
        </p:txBody>
      </p:sp>
      <p:sp>
        <p:nvSpPr>
          <p:cNvPr id="68611" name="Content Placeholder 2">
            <a:extLst>
              <a:ext uri="{FF2B5EF4-FFF2-40B4-BE49-F238E27FC236}">
                <a16:creationId xmlns:a16="http://schemas.microsoft.com/office/drawing/2014/main" id="{D89C88AB-5251-4E77-85F7-891D17ABC9FA}"/>
              </a:ext>
            </a:extLst>
          </p:cNvPr>
          <p:cNvSpPr>
            <a:spLocks noGrp="1" noChangeArrowheads="1"/>
          </p:cNvSpPr>
          <p:nvPr>
            <p:ph idx="1"/>
          </p:nvPr>
        </p:nvSpPr>
        <p:spPr/>
        <p:txBody>
          <a:bodyPr/>
          <a:lstStyle/>
          <a:p>
            <a:pPr>
              <a:buFontTx/>
              <a:buChar char="•"/>
            </a:pPr>
            <a:r>
              <a:rPr lang="en-US" altLang="en-US" dirty="0"/>
              <a:t>The following function draws a line. The parameters specify the starting and ending locations, and color.</a:t>
            </a:r>
          </a:p>
        </p:txBody>
      </p:sp>
      <p:sp>
        <p:nvSpPr>
          <p:cNvPr id="68612" name="TextBox 1">
            <a:extLst>
              <a:ext uri="{FF2B5EF4-FFF2-40B4-BE49-F238E27FC236}">
                <a16:creationId xmlns:a16="http://schemas.microsoft.com/office/drawing/2014/main" id="{E745A216-FE54-4496-86CB-EE67DE3F5113}"/>
              </a:ext>
            </a:extLst>
          </p:cNvPr>
          <p:cNvSpPr txBox="1">
            <a:spLocks noChangeArrowheads="1"/>
          </p:cNvSpPr>
          <p:nvPr/>
        </p:nvSpPr>
        <p:spPr bwMode="auto">
          <a:xfrm>
            <a:off x="609600" y="2971800"/>
            <a:ext cx="7772400" cy="157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b="1">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600" b="0" dirty="0">
                <a:latin typeface="Courier New" panose="02070309020205020404" pitchFamily="49" charset="0"/>
                <a:cs typeface="Courier New" panose="02070309020205020404" pitchFamily="49" charset="0"/>
              </a:rPr>
              <a:t>def line(</a:t>
            </a:r>
            <a:r>
              <a:rPr lang="en-US" altLang="en-US" sz="1600" b="0" dirty="0" err="1">
                <a:latin typeface="Courier New" panose="02070309020205020404" pitchFamily="49" charset="0"/>
                <a:cs typeface="Courier New" panose="02070309020205020404" pitchFamily="49" charset="0"/>
              </a:rPr>
              <a:t>startX</a:t>
            </a:r>
            <a:r>
              <a:rPr lang="en-US" altLang="en-US" sz="1600" b="0" dirty="0">
                <a:latin typeface="Courier New" panose="02070309020205020404" pitchFamily="49" charset="0"/>
                <a:cs typeface="Courier New" panose="02070309020205020404" pitchFamily="49" charset="0"/>
              </a:rPr>
              <a:t>, </a:t>
            </a:r>
            <a:r>
              <a:rPr lang="en-US" altLang="en-US" sz="1600" b="0" dirty="0" err="1">
                <a:latin typeface="Courier New" panose="02070309020205020404" pitchFamily="49" charset="0"/>
                <a:cs typeface="Courier New" panose="02070309020205020404" pitchFamily="49" charset="0"/>
              </a:rPr>
              <a:t>startY</a:t>
            </a:r>
            <a:r>
              <a:rPr lang="en-US" altLang="en-US" sz="1600" b="0" dirty="0">
                <a:latin typeface="Courier New" panose="02070309020205020404" pitchFamily="49" charset="0"/>
                <a:cs typeface="Courier New" panose="02070309020205020404" pitchFamily="49" charset="0"/>
              </a:rPr>
              <a:t>, </a:t>
            </a:r>
            <a:r>
              <a:rPr lang="en-US" altLang="en-US" sz="1600" b="0" dirty="0" err="1">
                <a:latin typeface="Courier New" panose="02070309020205020404" pitchFamily="49" charset="0"/>
                <a:cs typeface="Courier New" panose="02070309020205020404" pitchFamily="49" charset="0"/>
              </a:rPr>
              <a:t>endX</a:t>
            </a:r>
            <a:r>
              <a:rPr lang="en-US" altLang="en-US" sz="1600" b="0" dirty="0">
                <a:latin typeface="Courier New" panose="02070309020205020404" pitchFamily="49" charset="0"/>
                <a:cs typeface="Courier New" panose="02070309020205020404" pitchFamily="49" charset="0"/>
              </a:rPr>
              <a:t>, </a:t>
            </a:r>
            <a:r>
              <a:rPr lang="en-US" altLang="en-US" sz="1600" b="0" dirty="0" err="1">
                <a:latin typeface="Courier New" panose="02070309020205020404" pitchFamily="49" charset="0"/>
                <a:cs typeface="Courier New" panose="02070309020205020404" pitchFamily="49" charset="0"/>
              </a:rPr>
              <a:t>endY</a:t>
            </a:r>
            <a:r>
              <a:rPr lang="en-US" altLang="en-US" sz="1600" b="0" dirty="0">
                <a:latin typeface="Courier New" panose="02070309020205020404" pitchFamily="49" charset="0"/>
                <a:cs typeface="Courier New" panose="02070309020205020404" pitchFamily="49" charset="0"/>
              </a:rPr>
              <a:t>, color):</a:t>
            </a:r>
          </a:p>
          <a:p>
            <a:pPr eaLnBrk="1" hangingPunct="1">
              <a:spcBef>
                <a:spcPct val="0"/>
              </a:spcBef>
              <a:buFontTx/>
              <a:buNone/>
            </a:pPr>
            <a:r>
              <a:rPr lang="en-US" altLang="en-US" sz="1600" b="0" dirty="0">
                <a:latin typeface="Courier New" panose="02070309020205020404" pitchFamily="49" charset="0"/>
                <a:cs typeface="Courier New" panose="02070309020205020404" pitchFamily="49" charset="0"/>
              </a:rPr>
              <a:t>    </a:t>
            </a:r>
            <a:r>
              <a:rPr lang="en-US" altLang="en-US" sz="1600" b="0" dirty="0" err="1">
                <a:latin typeface="Courier New" panose="02070309020205020404" pitchFamily="49" charset="0"/>
                <a:cs typeface="Courier New" panose="02070309020205020404" pitchFamily="49" charset="0"/>
              </a:rPr>
              <a:t>turtle.penup</a:t>
            </a:r>
            <a:r>
              <a:rPr lang="en-US" altLang="en-US" sz="1600" b="0" dirty="0">
                <a:latin typeface="Courier New" panose="02070309020205020404" pitchFamily="49" charset="0"/>
                <a:cs typeface="Courier New" panose="02070309020205020404" pitchFamily="49" charset="0"/>
              </a:rPr>
              <a:t>()              # Raise the pen</a:t>
            </a:r>
          </a:p>
          <a:p>
            <a:pPr eaLnBrk="1" hangingPunct="1">
              <a:spcBef>
                <a:spcPct val="0"/>
              </a:spcBef>
              <a:buFontTx/>
              <a:buNone/>
            </a:pPr>
            <a:r>
              <a:rPr lang="en-US" altLang="en-US" sz="1600" b="0" dirty="0">
                <a:latin typeface="Courier New" panose="02070309020205020404" pitchFamily="49" charset="0"/>
                <a:cs typeface="Courier New" panose="02070309020205020404" pitchFamily="49" charset="0"/>
              </a:rPr>
              <a:t>    </a:t>
            </a:r>
            <a:r>
              <a:rPr lang="en-US" altLang="en-US" sz="1600" b="0" dirty="0" err="1">
                <a:latin typeface="Courier New" panose="02070309020205020404" pitchFamily="49" charset="0"/>
                <a:cs typeface="Courier New" panose="02070309020205020404" pitchFamily="49" charset="0"/>
              </a:rPr>
              <a:t>turtle.goto</a:t>
            </a:r>
            <a:r>
              <a:rPr lang="en-US" altLang="en-US" sz="1600" b="0" dirty="0">
                <a:latin typeface="Courier New" panose="02070309020205020404" pitchFamily="49" charset="0"/>
                <a:cs typeface="Courier New" panose="02070309020205020404" pitchFamily="49" charset="0"/>
              </a:rPr>
              <a:t>(</a:t>
            </a:r>
            <a:r>
              <a:rPr lang="en-US" altLang="en-US" sz="1600" b="0" dirty="0" err="1">
                <a:latin typeface="Courier New" panose="02070309020205020404" pitchFamily="49" charset="0"/>
                <a:cs typeface="Courier New" panose="02070309020205020404" pitchFamily="49" charset="0"/>
              </a:rPr>
              <a:t>startX</a:t>
            </a:r>
            <a:r>
              <a:rPr lang="en-US" altLang="en-US" sz="1600" b="0" dirty="0">
                <a:latin typeface="Courier New" panose="02070309020205020404" pitchFamily="49" charset="0"/>
                <a:cs typeface="Courier New" panose="02070309020205020404" pitchFamily="49" charset="0"/>
              </a:rPr>
              <a:t>, </a:t>
            </a:r>
            <a:r>
              <a:rPr lang="en-US" altLang="en-US" sz="1600" b="0" dirty="0" err="1">
                <a:latin typeface="Courier New" panose="02070309020205020404" pitchFamily="49" charset="0"/>
                <a:cs typeface="Courier New" panose="02070309020205020404" pitchFamily="49" charset="0"/>
              </a:rPr>
              <a:t>startY</a:t>
            </a:r>
            <a:r>
              <a:rPr lang="en-US" altLang="en-US" sz="1600" b="0" dirty="0">
                <a:latin typeface="Courier New" panose="02070309020205020404" pitchFamily="49" charset="0"/>
                <a:cs typeface="Courier New" panose="02070309020205020404" pitchFamily="49" charset="0"/>
              </a:rPr>
              <a:t>) # Move to the starting point</a:t>
            </a:r>
          </a:p>
          <a:p>
            <a:pPr eaLnBrk="1" hangingPunct="1">
              <a:spcBef>
                <a:spcPct val="0"/>
              </a:spcBef>
              <a:buFontTx/>
              <a:buNone/>
            </a:pPr>
            <a:r>
              <a:rPr lang="en-US" altLang="en-US" sz="1600" b="0" dirty="0">
                <a:latin typeface="Courier New" panose="02070309020205020404" pitchFamily="49" charset="0"/>
                <a:cs typeface="Courier New" panose="02070309020205020404" pitchFamily="49" charset="0"/>
              </a:rPr>
              <a:t>    </a:t>
            </a:r>
            <a:r>
              <a:rPr lang="en-US" altLang="en-US" sz="1600" b="0" dirty="0" err="1">
                <a:latin typeface="Courier New" panose="02070309020205020404" pitchFamily="49" charset="0"/>
                <a:cs typeface="Courier New" panose="02070309020205020404" pitchFamily="49" charset="0"/>
              </a:rPr>
              <a:t>turtle.pendown</a:t>
            </a:r>
            <a:r>
              <a:rPr lang="en-US" altLang="en-US" sz="1600" b="0" dirty="0">
                <a:latin typeface="Courier New" panose="02070309020205020404" pitchFamily="49" charset="0"/>
                <a:cs typeface="Courier New" panose="02070309020205020404" pitchFamily="49" charset="0"/>
              </a:rPr>
              <a:t>()            # Lower the pen</a:t>
            </a:r>
          </a:p>
          <a:p>
            <a:pPr eaLnBrk="1" hangingPunct="1">
              <a:spcBef>
                <a:spcPct val="0"/>
              </a:spcBef>
              <a:buFontTx/>
              <a:buNone/>
            </a:pPr>
            <a:r>
              <a:rPr lang="en-US" altLang="en-US" sz="1600" b="0" dirty="0">
                <a:latin typeface="Courier New" panose="02070309020205020404" pitchFamily="49" charset="0"/>
                <a:cs typeface="Courier New" panose="02070309020205020404" pitchFamily="49" charset="0"/>
              </a:rPr>
              <a:t>    </a:t>
            </a:r>
            <a:r>
              <a:rPr lang="en-US" altLang="en-US" sz="1600" b="0" dirty="0" err="1">
                <a:latin typeface="Courier New" panose="02070309020205020404" pitchFamily="49" charset="0"/>
                <a:cs typeface="Courier New" panose="02070309020205020404" pitchFamily="49" charset="0"/>
              </a:rPr>
              <a:t>turtle.pencolor</a:t>
            </a:r>
            <a:r>
              <a:rPr lang="en-US" altLang="en-US" sz="1600" b="0" dirty="0">
                <a:latin typeface="Courier New" panose="02070309020205020404" pitchFamily="49" charset="0"/>
                <a:cs typeface="Courier New" panose="02070309020205020404" pitchFamily="49" charset="0"/>
              </a:rPr>
              <a:t>(color)      # Set the pen color</a:t>
            </a:r>
          </a:p>
          <a:p>
            <a:pPr eaLnBrk="1" hangingPunct="1">
              <a:spcBef>
                <a:spcPct val="0"/>
              </a:spcBef>
              <a:buFontTx/>
              <a:buNone/>
            </a:pPr>
            <a:r>
              <a:rPr lang="en-US" altLang="en-US" sz="1600" b="0" dirty="0">
                <a:latin typeface="Courier New" panose="02070309020205020404" pitchFamily="49" charset="0"/>
                <a:cs typeface="Courier New" panose="02070309020205020404" pitchFamily="49" charset="0"/>
              </a:rPr>
              <a:t>    </a:t>
            </a:r>
            <a:r>
              <a:rPr lang="en-US" altLang="en-US" sz="1600" b="0" dirty="0" err="1">
                <a:latin typeface="Courier New" panose="02070309020205020404" pitchFamily="49" charset="0"/>
                <a:cs typeface="Courier New" panose="02070309020205020404" pitchFamily="49" charset="0"/>
              </a:rPr>
              <a:t>turtle.goto</a:t>
            </a:r>
            <a:r>
              <a:rPr lang="en-US" altLang="en-US" sz="1600" b="0" dirty="0">
                <a:latin typeface="Courier New" panose="02070309020205020404" pitchFamily="49" charset="0"/>
                <a:cs typeface="Courier New" panose="02070309020205020404" pitchFamily="49" charset="0"/>
              </a:rPr>
              <a:t>(</a:t>
            </a:r>
            <a:r>
              <a:rPr lang="en-US" altLang="en-US" sz="1600" b="0" dirty="0" err="1">
                <a:latin typeface="Courier New" panose="02070309020205020404" pitchFamily="49" charset="0"/>
                <a:cs typeface="Courier New" panose="02070309020205020404" pitchFamily="49" charset="0"/>
              </a:rPr>
              <a:t>endX</a:t>
            </a:r>
            <a:r>
              <a:rPr lang="en-US" altLang="en-US" sz="1600" b="0" dirty="0">
                <a:latin typeface="Courier New" panose="02070309020205020404" pitchFamily="49" charset="0"/>
                <a:cs typeface="Courier New" panose="02070309020205020404" pitchFamily="49" charset="0"/>
              </a:rPr>
              <a:t>, </a:t>
            </a:r>
            <a:r>
              <a:rPr lang="en-US" altLang="en-US" sz="1600" b="0" dirty="0" err="1">
                <a:latin typeface="Courier New" panose="02070309020205020404" pitchFamily="49" charset="0"/>
                <a:cs typeface="Courier New" panose="02070309020205020404" pitchFamily="49" charset="0"/>
              </a:rPr>
              <a:t>endY</a:t>
            </a:r>
            <a:r>
              <a:rPr lang="en-US" altLang="en-US" sz="1600" b="0" dirty="0">
                <a:latin typeface="Courier New" panose="02070309020205020404" pitchFamily="49" charset="0"/>
                <a:cs typeface="Courier New" panose="02070309020205020404" pitchFamily="49" charset="0"/>
              </a:rPr>
              <a:t>)     # Draw a square</a:t>
            </a: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Title 1">
            <a:extLst>
              <a:ext uri="{FF2B5EF4-FFF2-40B4-BE49-F238E27FC236}">
                <a16:creationId xmlns:a16="http://schemas.microsoft.com/office/drawing/2014/main" id="{CF2CF93D-F9B8-416E-898A-6F46E41BD224}"/>
              </a:ext>
            </a:extLst>
          </p:cNvPr>
          <p:cNvSpPr>
            <a:spLocks noGrp="1" noChangeArrowheads="1"/>
          </p:cNvSpPr>
          <p:nvPr>
            <p:ph type="title"/>
          </p:nvPr>
        </p:nvSpPr>
        <p:spPr/>
        <p:txBody>
          <a:bodyPr/>
          <a:lstStyle/>
          <a:p>
            <a:r>
              <a:rPr lang="en-US" altLang="en-US" dirty="0"/>
              <a:t>Turtle Graphics: Modularizing Code with Functions</a:t>
            </a:r>
            <a:r>
              <a:rPr lang="en-US" altLang="en-US" sz="2000" b="0" dirty="0"/>
              <a:t> (6 of 6)</a:t>
            </a:r>
            <a:endParaRPr lang="en-US" altLang="en-US" sz="2000" dirty="0"/>
          </a:p>
        </p:txBody>
      </p:sp>
      <p:sp>
        <p:nvSpPr>
          <p:cNvPr id="69635" name="Content Placeholder 2">
            <a:extLst>
              <a:ext uri="{FF2B5EF4-FFF2-40B4-BE49-F238E27FC236}">
                <a16:creationId xmlns:a16="http://schemas.microsoft.com/office/drawing/2014/main" id="{9276858D-B9B8-41C0-9E9F-0CD19D63043E}"/>
              </a:ext>
            </a:extLst>
          </p:cNvPr>
          <p:cNvSpPr>
            <a:spLocks noGrp="1" noChangeArrowheads="1"/>
          </p:cNvSpPr>
          <p:nvPr>
            <p:ph idx="1"/>
          </p:nvPr>
        </p:nvSpPr>
        <p:spPr/>
        <p:txBody>
          <a:bodyPr/>
          <a:lstStyle/>
          <a:p>
            <a:pPr>
              <a:buFontTx/>
              <a:buChar char="•"/>
            </a:pPr>
            <a:r>
              <a:rPr lang="en-US" altLang="en-US" dirty="0"/>
              <a:t>The following code calls the previously shown </a:t>
            </a:r>
            <a:r>
              <a:rPr lang="en-US" altLang="en-US" dirty="0">
                <a:latin typeface="Courier New" panose="02070309020205020404" pitchFamily="49" charset="0"/>
                <a:cs typeface="Courier New" panose="02070309020205020404" pitchFamily="49" charset="0"/>
              </a:rPr>
              <a:t>line</a:t>
            </a:r>
            <a:r>
              <a:rPr lang="en-US" altLang="en-US" dirty="0"/>
              <a:t> function to draw a triangle:</a:t>
            </a:r>
          </a:p>
        </p:txBody>
      </p:sp>
      <p:sp>
        <p:nvSpPr>
          <p:cNvPr id="69636" name="TextBox 1">
            <a:extLst>
              <a:ext uri="{FF2B5EF4-FFF2-40B4-BE49-F238E27FC236}">
                <a16:creationId xmlns:a16="http://schemas.microsoft.com/office/drawing/2014/main" id="{C5D30821-FD40-4BAB-9FF5-0A3DABA133DF}"/>
              </a:ext>
            </a:extLst>
          </p:cNvPr>
          <p:cNvSpPr txBox="1">
            <a:spLocks noChangeArrowheads="1"/>
          </p:cNvSpPr>
          <p:nvPr/>
        </p:nvSpPr>
        <p:spPr bwMode="auto">
          <a:xfrm>
            <a:off x="494044" y="3067076"/>
            <a:ext cx="8534400" cy="2554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b="1">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FontTx/>
              <a:buNone/>
            </a:pPr>
            <a:r>
              <a:rPr lang="en-US" altLang="en-US" sz="1600" b="0" dirty="0">
                <a:latin typeface="Courier New" panose="02070309020205020404" pitchFamily="49" charset="0"/>
                <a:cs typeface="Courier New" panose="02070309020205020404" pitchFamily="49" charset="0"/>
              </a:rPr>
              <a:t>TOP_X = 0</a:t>
            </a:r>
          </a:p>
          <a:p>
            <a:pPr eaLnBrk="1" hangingPunct="1">
              <a:spcBef>
                <a:spcPct val="0"/>
              </a:spcBef>
              <a:buFontTx/>
              <a:buNone/>
            </a:pPr>
            <a:r>
              <a:rPr lang="en-US" altLang="en-US" sz="1600" b="0" dirty="0">
                <a:latin typeface="Courier New" panose="02070309020205020404" pitchFamily="49" charset="0"/>
                <a:cs typeface="Courier New" panose="02070309020205020404" pitchFamily="49" charset="0"/>
              </a:rPr>
              <a:t>TOP_Y = 100</a:t>
            </a:r>
          </a:p>
          <a:p>
            <a:pPr eaLnBrk="1" hangingPunct="1">
              <a:spcBef>
                <a:spcPct val="0"/>
              </a:spcBef>
              <a:buFontTx/>
              <a:buNone/>
            </a:pPr>
            <a:r>
              <a:rPr lang="en-US" altLang="en-US" sz="1600" b="0" dirty="0">
                <a:latin typeface="Courier New" panose="02070309020205020404" pitchFamily="49" charset="0"/>
                <a:cs typeface="Courier New" panose="02070309020205020404" pitchFamily="49" charset="0"/>
              </a:rPr>
              <a:t>BASE_LEFT_X = -100</a:t>
            </a:r>
          </a:p>
          <a:p>
            <a:pPr eaLnBrk="1" hangingPunct="1">
              <a:spcBef>
                <a:spcPct val="0"/>
              </a:spcBef>
              <a:buFontTx/>
              <a:buNone/>
            </a:pPr>
            <a:r>
              <a:rPr lang="en-US" altLang="en-US" sz="1600" b="0" dirty="0">
                <a:latin typeface="Courier New" panose="02070309020205020404" pitchFamily="49" charset="0"/>
                <a:cs typeface="Courier New" panose="02070309020205020404" pitchFamily="49" charset="0"/>
              </a:rPr>
              <a:t>BASE_LEFT_Y = -100</a:t>
            </a:r>
          </a:p>
          <a:p>
            <a:pPr eaLnBrk="1" hangingPunct="1">
              <a:spcBef>
                <a:spcPct val="0"/>
              </a:spcBef>
              <a:buFontTx/>
              <a:buNone/>
            </a:pPr>
            <a:r>
              <a:rPr lang="en-US" altLang="en-US" sz="1600" b="0" dirty="0">
                <a:latin typeface="Courier New" panose="02070309020205020404" pitchFamily="49" charset="0"/>
                <a:cs typeface="Courier New" panose="02070309020205020404" pitchFamily="49" charset="0"/>
              </a:rPr>
              <a:t>BASE_RIGHT_X = 100</a:t>
            </a:r>
          </a:p>
          <a:p>
            <a:pPr eaLnBrk="1" hangingPunct="1">
              <a:spcBef>
                <a:spcPct val="0"/>
              </a:spcBef>
              <a:buFontTx/>
              <a:buNone/>
            </a:pPr>
            <a:r>
              <a:rPr lang="en-US" altLang="en-US" sz="1600" b="0" dirty="0">
                <a:latin typeface="Courier New" panose="02070309020205020404" pitchFamily="49" charset="0"/>
                <a:cs typeface="Courier New" panose="02070309020205020404" pitchFamily="49" charset="0"/>
              </a:rPr>
              <a:t>BASE_RIGHT_Y = -100</a:t>
            </a:r>
          </a:p>
          <a:p>
            <a:pPr eaLnBrk="1" hangingPunct="1">
              <a:spcBef>
                <a:spcPct val="0"/>
              </a:spcBef>
              <a:buFontTx/>
              <a:buNone/>
            </a:pPr>
            <a:r>
              <a:rPr lang="en-US" altLang="en-US" sz="1600" b="0" dirty="0">
                <a:latin typeface="Courier New" panose="02070309020205020404" pitchFamily="49" charset="0"/>
                <a:cs typeface="Courier New" panose="02070309020205020404" pitchFamily="49" charset="0"/>
              </a:rPr>
              <a:t>line(TOP_X, TOP_Y, BASE_LEFT_X, BASE_LEFT_Y, 'red')</a:t>
            </a:r>
          </a:p>
          <a:p>
            <a:pPr eaLnBrk="1" hangingPunct="1">
              <a:spcBef>
                <a:spcPct val="0"/>
              </a:spcBef>
              <a:buFontTx/>
              <a:buNone/>
            </a:pPr>
            <a:r>
              <a:rPr lang="en-US" altLang="en-US" sz="1600" b="0" dirty="0">
                <a:latin typeface="Courier New" panose="02070309020205020404" pitchFamily="49" charset="0"/>
                <a:cs typeface="Courier New" panose="02070309020205020404" pitchFamily="49" charset="0"/>
              </a:rPr>
              <a:t>line(TOP_X, TOP_Y, BASE_RIGHT_X, BASE_RIGHT_Y, 'blue')</a:t>
            </a:r>
          </a:p>
          <a:p>
            <a:pPr eaLnBrk="1" hangingPunct="1">
              <a:spcBef>
                <a:spcPct val="0"/>
              </a:spcBef>
              <a:buFontTx/>
              <a:buNone/>
            </a:pPr>
            <a:r>
              <a:rPr lang="en-US" altLang="en-US" sz="1600" b="0" dirty="0">
                <a:latin typeface="Courier New" panose="02070309020205020404" pitchFamily="49" charset="0"/>
                <a:cs typeface="Courier New" panose="02070309020205020404" pitchFamily="49" charset="0"/>
              </a:rPr>
              <a:t>line(BASE_LEFT_X, BASE_LEFT_Y, BASE_RIGHT_X, BASE_RIGHT_Y, 'green')</a:t>
            </a:r>
          </a:p>
          <a:p>
            <a:pPr eaLnBrk="1" hangingPunct="1">
              <a:spcBef>
                <a:spcPct val="0"/>
              </a:spcBef>
              <a:buFontTx/>
              <a:buNone/>
            </a:pPr>
            <a:endParaRPr lang="en-US" altLang="en-US" sz="1600" b="0" dirty="0">
              <a:latin typeface="Courier New" panose="02070309020205020404" pitchFamily="49" charset="0"/>
              <a:cs typeface="Courier New" panose="02070309020205020404" pitchFamily="49" charset="0"/>
            </a:endParaRPr>
          </a:p>
        </p:txBody>
      </p:sp>
      <p:pic>
        <p:nvPicPr>
          <p:cNvPr id="69637" name="Picture 6" descr=" A triangle.">
            <a:extLst>
              <a:ext uri="{FF2B5EF4-FFF2-40B4-BE49-F238E27FC236}">
                <a16:creationId xmlns:a16="http://schemas.microsoft.com/office/drawing/2014/main" id="{635D87E4-8185-45C7-9A57-86D1486223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05400" y="2286000"/>
            <a:ext cx="1528763" cy="1500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Title 1">
            <a:extLst>
              <a:ext uri="{FF2B5EF4-FFF2-40B4-BE49-F238E27FC236}">
                <a16:creationId xmlns:a16="http://schemas.microsoft.com/office/drawing/2014/main" id="{13E52872-4190-49DB-9DFD-A08A8F408F8E}"/>
              </a:ext>
            </a:extLst>
          </p:cNvPr>
          <p:cNvSpPr>
            <a:spLocks noGrp="1" noChangeArrowheads="1"/>
          </p:cNvSpPr>
          <p:nvPr>
            <p:ph type="title"/>
          </p:nvPr>
        </p:nvSpPr>
        <p:spPr/>
        <p:txBody>
          <a:bodyPr/>
          <a:lstStyle/>
          <a:p>
            <a:r>
              <a:rPr lang="en-US" altLang="en-US" dirty="0"/>
              <a:t>Summary</a:t>
            </a:r>
            <a:r>
              <a:rPr lang="en-US" altLang="en-US" sz="2000" b="0" dirty="0"/>
              <a:t> (1 of 2)</a:t>
            </a:r>
            <a:endParaRPr lang="en-US" altLang="en-US" sz="2000" dirty="0"/>
          </a:p>
        </p:txBody>
      </p:sp>
      <p:sp>
        <p:nvSpPr>
          <p:cNvPr id="70659" name="Content Placeholder 2">
            <a:extLst>
              <a:ext uri="{FF2B5EF4-FFF2-40B4-BE49-F238E27FC236}">
                <a16:creationId xmlns:a16="http://schemas.microsoft.com/office/drawing/2014/main" id="{E606385A-DE91-4189-BC7B-75AA3AD28B61}"/>
              </a:ext>
            </a:extLst>
          </p:cNvPr>
          <p:cNvSpPr>
            <a:spLocks noGrp="1" noChangeArrowheads="1"/>
          </p:cNvSpPr>
          <p:nvPr>
            <p:ph idx="1"/>
          </p:nvPr>
        </p:nvSpPr>
        <p:spPr/>
        <p:txBody>
          <a:bodyPr/>
          <a:lstStyle/>
          <a:p>
            <a:pPr eaLnBrk="1" hangingPunct="1">
              <a:buFontTx/>
              <a:buChar char="•"/>
            </a:pPr>
            <a:r>
              <a:rPr lang="en-US" altLang="en-US" dirty="0"/>
              <a:t>This chapter covered:</a:t>
            </a:r>
          </a:p>
          <a:p>
            <a:pPr lvl="1" eaLnBrk="1" hangingPunct="1"/>
            <a:r>
              <a:rPr lang="en-US" altLang="en-US" sz="2400" dirty="0"/>
              <a:t>The advantages of using functions</a:t>
            </a:r>
          </a:p>
          <a:p>
            <a:pPr lvl="1" eaLnBrk="1" hangingPunct="1"/>
            <a:r>
              <a:rPr lang="en-US" altLang="en-US" sz="2400" dirty="0"/>
              <a:t>The syntax for defining and calling a function</a:t>
            </a:r>
          </a:p>
          <a:p>
            <a:pPr lvl="1" eaLnBrk="1" hangingPunct="1"/>
            <a:r>
              <a:rPr lang="en-US" altLang="en-US" sz="2400" dirty="0"/>
              <a:t>Methods for designing a program to use functions</a:t>
            </a:r>
          </a:p>
          <a:p>
            <a:pPr lvl="1" eaLnBrk="1" hangingPunct="1"/>
            <a:r>
              <a:rPr lang="en-US" altLang="en-US" sz="2400" dirty="0"/>
              <a:t>Use of local variables and their scope</a:t>
            </a:r>
          </a:p>
          <a:p>
            <a:pPr lvl="1" eaLnBrk="1" hangingPunct="1"/>
            <a:r>
              <a:rPr lang="en-US" altLang="en-US" sz="2400" dirty="0"/>
              <a:t>Syntax and limitations of passing arguments to functions</a:t>
            </a:r>
          </a:p>
          <a:p>
            <a:pPr lvl="1" eaLnBrk="1" hangingPunct="1"/>
            <a:r>
              <a:rPr lang="en-US" altLang="en-US" sz="2400" dirty="0"/>
              <a:t>Global variables, global constants, and their advantages and disadvantages</a:t>
            </a:r>
          </a:p>
          <a:p>
            <a:pPr>
              <a:buFontTx/>
              <a:buChar char="•"/>
            </a:pPr>
            <a:endParaRPr lang="en-US" altLang="en-US" sz="28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a:extLst>
              <a:ext uri="{FF2B5EF4-FFF2-40B4-BE49-F238E27FC236}">
                <a16:creationId xmlns:a16="http://schemas.microsoft.com/office/drawing/2014/main" id="{53288A56-3B8E-4E37-8ACA-D12BBDECD4BF}"/>
              </a:ext>
            </a:extLst>
          </p:cNvPr>
          <p:cNvSpPr>
            <a:spLocks noGrp="1" noChangeArrowheads="1"/>
          </p:cNvSpPr>
          <p:nvPr>
            <p:ph type="title"/>
          </p:nvPr>
        </p:nvSpPr>
        <p:spPr/>
        <p:txBody>
          <a:bodyPr/>
          <a:lstStyle/>
          <a:p>
            <a:r>
              <a:rPr lang="en-US" altLang="en-US" dirty="0"/>
              <a:t>Defining and Calling a Function</a:t>
            </a:r>
            <a:r>
              <a:rPr lang="en-US" altLang="en-US" sz="2000" b="0" dirty="0"/>
              <a:t> (3 of 5)</a:t>
            </a:r>
            <a:endParaRPr lang="en-US" altLang="en-US" sz="2000" dirty="0"/>
          </a:p>
        </p:txBody>
      </p:sp>
      <p:sp>
        <p:nvSpPr>
          <p:cNvPr id="3" name="Content Placeholder 2">
            <a:extLst>
              <a:ext uri="{FF2B5EF4-FFF2-40B4-BE49-F238E27FC236}">
                <a16:creationId xmlns:a16="http://schemas.microsoft.com/office/drawing/2014/main" id="{B4978824-A784-4B7B-9229-791F78843D58}"/>
              </a:ext>
            </a:extLst>
          </p:cNvPr>
          <p:cNvSpPr>
            <a:spLocks noGrp="1"/>
          </p:cNvSpPr>
          <p:nvPr>
            <p:ph idx="1"/>
          </p:nvPr>
        </p:nvSpPr>
        <p:spPr/>
        <p:txBody>
          <a:bodyPr/>
          <a:lstStyle/>
          <a:p>
            <a:pPr eaLnBrk="1" hangingPunct="1">
              <a:defRPr/>
            </a:pPr>
            <a:r>
              <a:rPr lang="en-US" u="sng" dirty="0">
                <a:cs typeface="Courier New" pitchFamily="49" charset="0"/>
              </a:rPr>
              <a:t>Function header</a:t>
            </a:r>
            <a:r>
              <a:rPr lang="en-US" dirty="0">
                <a:cs typeface="Courier New" pitchFamily="49" charset="0"/>
              </a:rPr>
              <a:t>: first line of function</a:t>
            </a:r>
          </a:p>
          <a:p>
            <a:pPr lvl="1" eaLnBrk="1" hangingPunct="1">
              <a:buFont typeface="Arial" panose="020B0604020202020204" pitchFamily="34" charset="0"/>
              <a:buChar char="–"/>
              <a:defRPr/>
            </a:pPr>
            <a:r>
              <a:rPr lang="en-US" dirty="0">
                <a:cs typeface="Courier New" pitchFamily="49" charset="0"/>
              </a:rPr>
              <a:t>Includes keyword </a:t>
            </a:r>
            <a:r>
              <a:rPr lang="en-US" dirty="0" err="1">
                <a:latin typeface="Courier New" pitchFamily="49" charset="0"/>
                <a:cs typeface="Courier New" pitchFamily="49" charset="0"/>
              </a:rPr>
              <a:t>def</a:t>
            </a:r>
            <a:r>
              <a:rPr lang="en-US" dirty="0">
                <a:cs typeface="Courier New" pitchFamily="49" charset="0"/>
              </a:rPr>
              <a:t> and function name, followed by parentheses and colon</a:t>
            </a:r>
          </a:p>
          <a:p>
            <a:pPr eaLnBrk="1" hangingPunct="1">
              <a:defRPr/>
            </a:pPr>
            <a:r>
              <a:rPr lang="en-US" u="sng" dirty="0">
                <a:cs typeface="Courier New" pitchFamily="49" charset="0"/>
              </a:rPr>
              <a:t>Block</a:t>
            </a:r>
            <a:r>
              <a:rPr lang="en-US" dirty="0">
                <a:cs typeface="Courier New" pitchFamily="49" charset="0"/>
              </a:rPr>
              <a:t>: set of statements that belong together as a group</a:t>
            </a:r>
          </a:p>
          <a:p>
            <a:pPr lvl="1" eaLnBrk="1" hangingPunct="1">
              <a:buFont typeface="Arial" panose="020B0604020202020204" pitchFamily="34" charset="0"/>
              <a:buChar char="–"/>
              <a:defRPr/>
            </a:pPr>
            <a:r>
              <a:rPr lang="en-US" dirty="0">
                <a:cs typeface="Courier New" pitchFamily="49" charset="0"/>
              </a:rPr>
              <a:t>Example: the statements included in a function</a:t>
            </a:r>
          </a:p>
          <a:p>
            <a:pPr marL="457200" lvl="1" indent="0" eaLnBrk="1" hangingPunct="1">
              <a:buNone/>
              <a:defRPr/>
            </a:pPr>
            <a:endParaRPr lang="he-IL" dirty="0">
              <a:cs typeface="Courier New" pitchFamily="49" charset="0"/>
            </a:endParaRPr>
          </a:p>
          <a:p>
            <a:pPr marL="0" indent="0">
              <a:buFontTx/>
              <a:buNone/>
              <a:defRPr/>
            </a:pPr>
            <a:endParaRPr lang="en-US" dirty="0"/>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Title 1">
            <a:extLst>
              <a:ext uri="{FF2B5EF4-FFF2-40B4-BE49-F238E27FC236}">
                <a16:creationId xmlns:a16="http://schemas.microsoft.com/office/drawing/2014/main" id="{E89ADF71-9A6D-4784-8C68-3EC7ECF2C0AF}"/>
              </a:ext>
            </a:extLst>
          </p:cNvPr>
          <p:cNvSpPr>
            <a:spLocks noGrp="1" noChangeArrowheads="1"/>
          </p:cNvSpPr>
          <p:nvPr>
            <p:ph type="title"/>
          </p:nvPr>
        </p:nvSpPr>
        <p:spPr/>
        <p:txBody>
          <a:bodyPr/>
          <a:lstStyle/>
          <a:p>
            <a:r>
              <a:rPr lang="en-US" altLang="en-US" dirty="0"/>
              <a:t>Summary</a:t>
            </a:r>
            <a:r>
              <a:rPr lang="en-US" altLang="en-US" sz="2000" b="0" dirty="0"/>
              <a:t> (2 of 2)</a:t>
            </a:r>
            <a:endParaRPr lang="en-US" altLang="en-US" sz="2000" dirty="0"/>
          </a:p>
        </p:txBody>
      </p:sp>
      <p:sp>
        <p:nvSpPr>
          <p:cNvPr id="71683" name="Content Placeholder 2">
            <a:extLst>
              <a:ext uri="{FF2B5EF4-FFF2-40B4-BE49-F238E27FC236}">
                <a16:creationId xmlns:a16="http://schemas.microsoft.com/office/drawing/2014/main" id="{8CCD27DE-F821-4953-B5A9-63BEE7E3EC88}"/>
              </a:ext>
            </a:extLst>
          </p:cNvPr>
          <p:cNvSpPr>
            <a:spLocks noGrp="1" noChangeArrowheads="1"/>
          </p:cNvSpPr>
          <p:nvPr>
            <p:ph idx="1"/>
          </p:nvPr>
        </p:nvSpPr>
        <p:spPr/>
        <p:txBody>
          <a:bodyPr/>
          <a:lstStyle/>
          <a:p>
            <a:pPr lvl="1" eaLnBrk="1" hangingPunct="1"/>
            <a:r>
              <a:rPr lang="en-US" altLang="en-US" sz="2400" dirty="0"/>
              <a:t>Value-returning functions, including:</a:t>
            </a:r>
          </a:p>
          <a:p>
            <a:pPr lvl="2"/>
            <a:r>
              <a:rPr lang="en-US" altLang="en-US" sz="2000" dirty="0"/>
              <a:t>Writing value-returning functions</a:t>
            </a:r>
          </a:p>
          <a:p>
            <a:pPr lvl="2"/>
            <a:r>
              <a:rPr lang="en-US" altLang="en-US" sz="2000" dirty="0"/>
              <a:t>Using value-returning functions</a:t>
            </a:r>
          </a:p>
          <a:p>
            <a:pPr lvl="2"/>
            <a:r>
              <a:rPr lang="en-US" altLang="en-US" sz="2000" dirty="0"/>
              <a:t>Functions returning multiple values</a:t>
            </a:r>
          </a:p>
          <a:p>
            <a:pPr lvl="1" eaLnBrk="1" hangingPunct="1"/>
            <a:r>
              <a:rPr lang="en-US" altLang="en-US" sz="2400" dirty="0"/>
              <a:t>Using library functions and the </a:t>
            </a:r>
            <a:r>
              <a:rPr lang="en-US" altLang="en-US" sz="2400" dirty="0">
                <a:latin typeface="Courier New" panose="02070309020205020404" pitchFamily="49" charset="0"/>
                <a:cs typeface="Courier New" panose="02070309020205020404" pitchFamily="49" charset="0"/>
              </a:rPr>
              <a:t>import </a:t>
            </a:r>
            <a:r>
              <a:rPr lang="en-US" altLang="en-US" sz="2400" dirty="0"/>
              <a:t>statement</a:t>
            </a:r>
          </a:p>
          <a:p>
            <a:pPr lvl="1" eaLnBrk="1" hangingPunct="1"/>
            <a:r>
              <a:rPr lang="en-US" altLang="en-US" sz="2400" dirty="0"/>
              <a:t>Modules, including:</a:t>
            </a:r>
          </a:p>
          <a:p>
            <a:pPr lvl="2"/>
            <a:r>
              <a:rPr lang="en-US" altLang="en-US" sz="2000" dirty="0"/>
              <a:t>The </a:t>
            </a:r>
            <a:r>
              <a:rPr lang="en-US" altLang="en-US" sz="2000" dirty="0">
                <a:latin typeface="Courier New" panose="02070309020205020404" pitchFamily="49" charset="0"/>
                <a:cs typeface="Courier New" panose="02070309020205020404" pitchFamily="49" charset="0"/>
              </a:rPr>
              <a:t>random</a:t>
            </a:r>
            <a:r>
              <a:rPr lang="en-US" altLang="en-US" sz="2000" dirty="0"/>
              <a:t> and </a:t>
            </a:r>
            <a:r>
              <a:rPr lang="en-US" altLang="en-US" sz="2000" dirty="0">
                <a:latin typeface="Courier New" panose="02070309020205020404" pitchFamily="49" charset="0"/>
                <a:cs typeface="Courier New" panose="02070309020205020404" pitchFamily="49" charset="0"/>
              </a:rPr>
              <a:t>math</a:t>
            </a:r>
            <a:r>
              <a:rPr lang="en-US" altLang="en-US" sz="2000" dirty="0"/>
              <a:t> modules</a:t>
            </a:r>
          </a:p>
          <a:p>
            <a:pPr lvl="2"/>
            <a:r>
              <a:rPr lang="en-US" altLang="en-US" sz="2000" dirty="0"/>
              <a:t>Grouping your own functions in modules</a:t>
            </a:r>
          </a:p>
          <a:p>
            <a:pPr lvl="1" eaLnBrk="1" hangingPunct="1"/>
            <a:r>
              <a:rPr lang="en-US" altLang="en-US" sz="2400" dirty="0"/>
              <a:t>Modularizing Turtle Graphics Code</a:t>
            </a:r>
            <a:endParaRPr lang="he-IL" altLang="en-US" sz="24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72092D-D8CE-3C83-57A8-44D9CA763932}"/>
              </a:ext>
            </a:extLst>
          </p:cNvPr>
          <p:cNvSpPr>
            <a:spLocks noGrp="1"/>
          </p:cNvSpPr>
          <p:nvPr>
            <p:ph type="title"/>
          </p:nvPr>
        </p:nvSpPr>
        <p:spPr/>
        <p:txBody>
          <a:bodyPr/>
          <a:lstStyle/>
          <a:p>
            <a:pPr algn="ctr"/>
            <a:r>
              <a:rPr lang="en-US" dirty="0"/>
              <a:t>Example 1</a:t>
            </a:r>
          </a:p>
        </p:txBody>
      </p:sp>
      <p:sp>
        <p:nvSpPr>
          <p:cNvPr id="21" name="Rectangle 1">
            <a:extLst>
              <a:ext uri="{FF2B5EF4-FFF2-40B4-BE49-F238E27FC236}">
                <a16:creationId xmlns:a16="http://schemas.microsoft.com/office/drawing/2014/main" id="{0043CB05-716B-8EE1-601C-49FD2A776A58}"/>
              </a:ext>
            </a:extLst>
          </p:cNvPr>
          <p:cNvSpPr>
            <a:spLocks noChangeArrowheads="1"/>
          </p:cNvSpPr>
          <p:nvPr/>
        </p:nvSpPr>
        <p:spPr bwMode="auto">
          <a:xfrm>
            <a:off x="990600" y="1752600"/>
            <a:ext cx="5105400" cy="193899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33B3"/>
                </a:solidFill>
                <a:effectLst/>
                <a:latin typeface="JetBrains Mono"/>
              </a:rPr>
              <a:t>def </a:t>
            </a:r>
            <a:r>
              <a:rPr kumimoji="0" lang="en-US" altLang="en-US" sz="2000" b="0" i="0" u="none" strike="noStrike" cap="none" normalizeH="0" baseline="0" dirty="0">
                <a:ln>
                  <a:noFill/>
                </a:ln>
                <a:solidFill>
                  <a:srgbClr val="00627A"/>
                </a:solidFill>
                <a:effectLst/>
                <a:latin typeface="JetBrains Mono"/>
              </a:rPr>
              <a:t>message</a:t>
            </a:r>
            <a:r>
              <a:rPr kumimoji="0" lang="en-US" altLang="en-US" sz="2000" b="0" i="0" u="none" strike="noStrike" cap="none" normalizeH="0" baseline="0" dirty="0">
                <a:ln>
                  <a:noFill/>
                </a:ln>
                <a:solidFill>
                  <a:srgbClr val="080808"/>
                </a:solidFill>
                <a:effectLst/>
                <a:latin typeface="JetBrains Mono"/>
              </a:rPr>
              <a:t>():</a:t>
            </a:r>
            <a:br>
              <a:rPr kumimoji="0" lang="en-US" altLang="en-US" sz="2000" b="0" i="0" u="none" strike="noStrike" cap="none" normalizeH="0" baseline="0" dirty="0">
                <a:ln>
                  <a:noFill/>
                </a:ln>
                <a:solidFill>
                  <a:srgbClr val="080808"/>
                </a:solidFill>
                <a:effectLst/>
                <a:latin typeface="JetBrains Mono"/>
              </a:rPr>
            </a:br>
            <a:r>
              <a:rPr kumimoji="0" lang="en-US" altLang="en-US" sz="2000" b="0" i="0" u="none" strike="noStrike" cap="none" normalizeH="0" baseline="0" dirty="0">
                <a:ln>
                  <a:noFill/>
                </a:ln>
                <a:solidFill>
                  <a:srgbClr val="080808"/>
                </a:solidFill>
                <a:effectLst/>
                <a:latin typeface="JetBrains Mono"/>
              </a:rPr>
              <a:t> </a:t>
            </a:r>
            <a:r>
              <a:rPr kumimoji="0" lang="en-US" altLang="en-US" sz="2000" b="0" i="0" u="none" strike="noStrike" cap="none" normalizeH="0" baseline="0" dirty="0">
                <a:ln>
                  <a:noFill/>
                </a:ln>
                <a:solidFill>
                  <a:srgbClr val="000080"/>
                </a:solidFill>
                <a:effectLst/>
                <a:latin typeface="JetBrains Mono"/>
              </a:rPr>
              <a:t>print</a:t>
            </a:r>
            <a:r>
              <a:rPr kumimoji="0" lang="en-US" altLang="en-US" sz="2000" b="0" i="0" u="none" strike="noStrike" cap="none" normalizeH="0" baseline="0" dirty="0">
                <a:ln>
                  <a:noFill/>
                </a:ln>
                <a:solidFill>
                  <a:srgbClr val="080808"/>
                </a:solidFill>
                <a:effectLst/>
                <a:latin typeface="JetBrains Mono"/>
              </a:rPr>
              <a:t>(</a:t>
            </a:r>
            <a:r>
              <a:rPr kumimoji="0" lang="en-US" altLang="en-US" sz="2000" b="0" i="0" u="none" strike="noStrike" cap="none" normalizeH="0" baseline="0" dirty="0">
                <a:ln>
                  <a:noFill/>
                </a:ln>
                <a:solidFill>
                  <a:srgbClr val="067D17"/>
                </a:solidFill>
                <a:effectLst/>
                <a:latin typeface="JetBrains Mono"/>
              </a:rPr>
              <a:t>'I am Mohamed,'</a:t>
            </a:r>
            <a:r>
              <a:rPr kumimoji="0" lang="en-US" altLang="en-US" sz="2000" b="0" i="0" u="none" strike="noStrike" cap="none" normalizeH="0" baseline="0" dirty="0">
                <a:ln>
                  <a:noFill/>
                </a:ln>
                <a:solidFill>
                  <a:srgbClr val="080808"/>
                </a:solidFill>
                <a:effectLst/>
                <a:latin typeface="JetBrains Mono"/>
              </a:rPr>
              <a:t>)</a:t>
            </a:r>
            <a:br>
              <a:rPr kumimoji="0" lang="en-US" altLang="en-US" sz="2000" b="0" i="0" u="none" strike="noStrike" cap="none" normalizeH="0" baseline="0" dirty="0">
                <a:ln>
                  <a:noFill/>
                </a:ln>
                <a:solidFill>
                  <a:srgbClr val="080808"/>
                </a:solidFill>
                <a:effectLst/>
                <a:latin typeface="JetBrains Mono"/>
              </a:rPr>
            </a:br>
            <a:r>
              <a:rPr kumimoji="0" lang="en-US" altLang="en-US" sz="2000" b="0" i="0" u="none" strike="noStrike" cap="none" normalizeH="0" baseline="0" dirty="0">
                <a:ln>
                  <a:noFill/>
                </a:ln>
                <a:solidFill>
                  <a:srgbClr val="080808"/>
                </a:solidFill>
                <a:effectLst/>
                <a:latin typeface="JetBrains Mono"/>
              </a:rPr>
              <a:t> </a:t>
            </a:r>
            <a:r>
              <a:rPr kumimoji="0" lang="en-US" altLang="en-US" sz="2000" b="0" i="0" u="none" strike="noStrike" cap="none" normalizeH="0" baseline="0" dirty="0">
                <a:ln>
                  <a:noFill/>
                </a:ln>
                <a:solidFill>
                  <a:srgbClr val="000080"/>
                </a:solidFill>
                <a:effectLst/>
                <a:latin typeface="JetBrains Mono"/>
              </a:rPr>
              <a:t>print</a:t>
            </a:r>
            <a:r>
              <a:rPr kumimoji="0" lang="en-US" altLang="en-US" sz="2000" b="0" i="0" u="none" strike="noStrike" cap="none" normalizeH="0" baseline="0" dirty="0">
                <a:ln>
                  <a:noFill/>
                </a:ln>
                <a:solidFill>
                  <a:srgbClr val="080808"/>
                </a:solidFill>
                <a:effectLst/>
                <a:latin typeface="JetBrains Mono"/>
              </a:rPr>
              <a:t>(</a:t>
            </a:r>
            <a:r>
              <a:rPr kumimoji="0" lang="en-US" altLang="en-US" sz="2000" b="0" i="0" u="none" strike="noStrike" cap="none" normalizeH="0" baseline="0" dirty="0">
                <a:ln>
                  <a:noFill/>
                </a:ln>
                <a:solidFill>
                  <a:srgbClr val="067D17"/>
                </a:solidFill>
                <a:effectLst/>
                <a:latin typeface="JetBrains Mono"/>
              </a:rPr>
              <a:t>'Your best friend .'</a:t>
            </a:r>
            <a:r>
              <a:rPr kumimoji="0" lang="en-US" altLang="en-US" sz="2000" b="0" i="0" u="none" strike="noStrike" cap="none" normalizeH="0" baseline="0" dirty="0">
                <a:ln>
                  <a:noFill/>
                </a:ln>
                <a:solidFill>
                  <a:srgbClr val="080808"/>
                </a:solidFill>
                <a:effectLst/>
                <a:latin typeface="JetBrains Mono"/>
              </a:rPr>
              <a:t>)</a:t>
            </a:r>
            <a:br>
              <a:rPr kumimoji="0" lang="en-US" altLang="en-US" sz="2000" b="0" i="0" u="none" strike="noStrike" cap="none" normalizeH="0" baseline="0" dirty="0">
                <a:ln>
                  <a:noFill/>
                </a:ln>
                <a:solidFill>
                  <a:srgbClr val="080808"/>
                </a:solidFill>
                <a:effectLst/>
                <a:latin typeface="JetBrains Mono"/>
              </a:rPr>
            </a:br>
            <a:br>
              <a:rPr kumimoji="0" lang="en-US" altLang="en-US" sz="2000" b="0" i="0" u="none" strike="noStrike" cap="none" normalizeH="0" baseline="0" dirty="0">
                <a:ln>
                  <a:noFill/>
                </a:ln>
                <a:solidFill>
                  <a:srgbClr val="080808"/>
                </a:solidFill>
                <a:effectLst/>
                <a:latin typeface="JetBrains Mono"/>
              </a:rPr>
            </a:br>
            <a:br>
              <a:rPr kumimoji="0" lang="en-US" altLang="en-US" sz="2000" b="0" i="0" u="none" strike="noStrike" cap="none" normalizeH="0" baseline="0" dirty="0">
                <a:ln>
                  <a:noFill/>
                </a:ln>
                <a:solidFill>
                  <a:srgbClr val="080808"/>
                </a:solidFill>
                <a:effectLst/>
                <a:latin typeface="JetBrains Mono"/>
              </a:rPr>
            </a:br>
            <a:r>
              <a:rPr kumimoji="0" lang="en-US" altLang="en-US" sz="2000" b="0" i="0" u="none" strike="noStrike" cap="none" normalizeH="0" baseline="0" dirty="0">
                <a:ln>
                  <a:noFill/>
                </a:ln>
                <a:solidFill>
                  <a:srgbClr val="080808"/>
                </a:solidFill>
                <a:effectLst/>
                <a:latin typeface="JetBrains Mono"/>
              </a:rPr>
              <a:t>message()</a:t>
            </a:r>
            <a:endParaRPr kumimoji="0" lang="en-US" altLang="en-US" sz="4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6321517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a:extLst>
              <a:ext uri="{FF2B5EF4-FFF2-40B4-BE49-F238E27FC236}">
                <a16:creationId xmlns:a16="http://schemas.microsoft.com/office/drawing/2014/main" id="{14F11B45-56D0-4E3F-9BA1-44192FEBBD86}"/>
              </a:ext>
            </a:extLst>
          </p:cNvPr>
          <p:cNvSpPr>
            <a:spLocks noGrp="1" noChangeArrowheads="1"/>
          </p:cNvSpPr>
          <p:nvPr>
            <p:ph type="title"/>
          </p:nvPr>
        </p:nvSpPr>
        <p:spPr/>
        <p:txBody>
          <a:bodyPr/>
          <a:lstStyle/>
          <a:p>
            <a:r>
              <a:rPr lang="en-US" altLang="en-US" dirty="0"/>
              <a:t>Defining and Calling a Function</a:t>
            </a:r>
            <a:r>
              <a:rPr lang="en-US" altLang="en-US" sz="2000" b="0" dirty="0"/>
              <a:t> (4 of 5)</a:t>
            </a:r>
            <a:endParaRPr lang="en-US" altLang="en-US" sz="2000" dirty="0"/>
          </a:p>
        </p:txBody>
      </p:sp>
      <p:sp>
        <p:nvSpPr>
          <p:cNvPr id="3" name="Content Placeholder 2">
            <a:extLst>
              <a:ext uri="{FF2B5EF4-FFF2-40B4-BE49-F238E27FC236}">
                <a16:creationId xmlns:a16="http://schemas.microsoft.com/office/drawing/2014/main" id="{64A12A8D-F0A9-49D7-B155-2585D9CFC411}"/>
              </a:ext>
            </a:extLst>
          </p:cNvPr>
          <p:cNvSpPr>
            <a:spLocks noGrp="1"/>
          </p:cNvSpPr>
          <p:nvPr>
            <p:ph idx="1"/>
          </p:nvPr>
        </p:nvSpPr>
        <p:spPr/>
        <p:txBody>
          <a:bodyPr/>
          <a:lstStyle/>
          <a:p>
            <a:pPr eaLnBrk="1" hangingPunct="1">
              <a:defRPr/>
            </a:pPr>
            <a:r>
              <a:rPr lang="en-US" altLang="en-US" dirty="0"/>
              <a:t>Call a function to execute it</a:t>
            </a:r>
          </a:p>
          <a:p>
            <a:pPr lvl="1" eaLnBrk="1" hangingPunct="1">
              <a:defRPr/>
            </a:pPr>
            <a:r>
              <a:rPr lang="en-US" altLang="en-US" dirty="0"/>
              <a:t>When a function is called:</a:t>
            </a:r>
          </a:p>
          <a:p>
            <a:pPr lvl="2" eaLnBrk="1" hangingPunct="1">
              <a:defRPr/>
            </a:pPr>
            <a:r>
              <a:rPr lang="en-US" altLang="en-US" dirty="0"/>
              <a:t>Interpreter jumps to the function and executes statements in the block</a:t>
            </a:r>
          </a:p>
          <a:p>
            <a:pPr lvl="2" eaLnBrk="1" hangingPunct="1">
              <a:defRPr/>
            </a:pPr>
            <a:r>
              <a:rPr lang="en-US" altLang="en-US" dirty="0"/>
              <a:t>Interpreter jumps back to part of program that called the function</a:t>
            </a:r>
          </a:p>
          <a:p>
            <a:pPr lvl="3" eaLnBrk="1" hangingPunct="1">
              <a:defRPr/>
            </a:pPr>
            <a:r>
              <a:rPr lang="en-US" altLang="en-US" dirty="0"/>
              <a:t>Known as function return</a:t>
            </a:r>
          </a:p>
          <a:p>
            <a:pPr marL="0" indent="0">
              <a:buFontTx/>
              <a:buNone/>
              <a:defRPr/>
            </a:pPr>
            <a:endParaRPr lang="en-US"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BA7930-C4EC-4F1C-A33C-991F76DF9B2C}"/>
              </a:ext>
            </a:extLst>
          </p:cNvPr>
          <p:cNvSpPr>
            <a:spLocks noGrp="1"/>
          </p:cNvSpPr>
          <p:nvPr>
            <p:ph type="title"/>
          </p:nvPr>
        </p:nvSpPr>
        <p:spPr/>
        <p:txBody>
          <a:bodyPr/>
          <a:lstStyle/>
          <a:p>
            <a:r>
              <a:rPr lang="en-US" altLang="en-US" dirty="0"/>
              <a:t>Defining and Calling a Function</a:t>
            </a:r>
            <a:r>
              <a:rPr lang="en-US" altLang="en-US" sz="2000" b="0" dirty="0"/>
              <a:t> (5 of 5)</a:t>
            </a:r>
            <a:endParaRPr lang="en-AU" sz="2000" dirty="0"/>
          </a:p>
        </p:txBody>
      </p:sp>
      <p:sp>
        <p:nvSpPr>
          <p:cNvPr id="5" name="Content Placeholder 4">
            <a:extLst>
              <a:ext uri="{FF2B5EF4-FFF2-40B4-BE49-F238E27FC236}">
                <a16:creationId xmlns:a16="http://schemas.microsoft.com/office/drawing/2014/main" id="{8C023300-53C5-4644-9F9C-A203DEAAC444}"/>
              </a:ext>
            </a:extLst>
          </p:cNvPr>
          <p:cNvSpPr>
            <a:spLocks noGrp="1"/>
          </p:cNvSpPr>
          <p:nvPr>
            <p:ph idx="1"/>
          </p:nvPr>
        </p:nvSpPr>
        <p:spPr/>
        <p:txBody>
          <a:bodyPr/>
          <a:lstStyle/>
          <a:p>
            <a:pPr>
              <a:buFontTx/>
              <a:buChar char="•"/>
            </a:pPr>
            <a:r>
              <a:rPr lang="en-US" altLang="en-US" u="sng" dirty="0">
                <a:latin typeface="Courier New" panose="02070309020205020404" pitchFamily="49" charset="0"/>
                <a:cs typeface="Courier New" panose="02070309020205020404" pitchFamily="49" charset="0"/>
              </a:rPr>
              <a:t>main</a:t>
            </a:r>
            <a:r>
              <a:rPr lang="en-US" altLang="en-US" u="sng" dirty="0"/>
              <a:t> function</a:t>
            </a:r>
            <a:r>
              <a:rPr lang="en-US" altLang="en-US" dirty="0"/>
              <a:t>: called when the program starts</a:t>
            </a:r>
          </a:p>
          <a:p>
            <a:pPr lvl="1"/>
            <a:r>
              <a:rPr lang="en-US" altLang="en-US" dirty="0"/>
              <a:t>Calls other functions when they are needed </a:t>
            </a:r>
          </a:p>
          <a:p>
            <a:pPr lvl="1"/>
            <a:r>
              <a:rPr lang="en-US" altLang="en-US" dirty="0"/>
              <a:t>Defines the </a:t>
            </a:r>
            <a:r>
              <a:rPr lang="en-US" altLang="en-US" i="1" dirty="0"/>
              <a:t>mainline logic </a:t>
            </a:r>
            <a:r>
              <a:rPr lang="en-US" altLang="en-US" dirty="0"/>
              <a:t>of the program</a:t>
            </a:r>
          </a:p>
          <a:p>
            <a:pPr marL="457200" lvl="1" indent="0">
              <a:buNone/>
            </a:pPr>
            <a:endParaRPr lang="en-US"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692F00-C419-F82F-EDBF-4717E9DBFBC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AC0C039-970F-52CB-AF1A-8835208B6958}"/>
              </a:ext>
            </a:extLst>
          </p:cNvPr>
          <p:cNvSpPr>
            <a:spLocks noGrp="1"/>
          </p:cNvSpPr>
          <p:nvPr>
            <p:ph type="title"/>
          </p:nvPr>
        </p:nvSpPr>
        <p:spPr/>
        <p:txBody>
          <a:bodyPr/>
          <a:lstStyle/>
          <a:p>
            <a:pPr algn="ctr"/>
            <a:r>
              <a:rPr lang="en-US" dirty="0"/>
              <a:t>Example 2</a:t>
            </a:r>
          </a:p>
        </p:txBody>
      </p:sp>
      <p:sp>
        <p:nvSpPr>
          <p:cNvPr id="21" name="Rectangle 1">
            <a:extLst>
              <a:ext uri="{FF2B5EF4-FFF2-40B4-BE49-F238E27FC236}">
                <a16:creationId xmlns:a16="http://schemas.microsoft.com/office/drawing/2014/main" id="{BF7C327C-378B-29DD-24F7-7E89AEFC6525}"/>
              </a:ext>
            </a:extLst>
          </p:cNvPr>
          <p:cNvSpPr>
            <a:spLocks noChangeArrowheads="1"/>
          </p:cNvSpPr>
          <p:nvPr/>
        </p:nvSpPr>
        <p:spPr bwMode="auto">
          <a:xfrm>
            <a:off x="1143000" y="1843950"/>
            <a:ext cx="5105400" cy="31700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33B3"/>
                </a:solidFill>
                <a:effectLst/>
                <a:latin typeface="JetBrains Mono"/>
              </a:rPr>
              <a:t>def </a:t>
            </a:r>
            <a:r>
              <a:rPr kumimoji="0" lang="en-US" altLang="en-US" sz="2000" b="0" i="0" u="none" strike="noStrike" cap="none" normalizeH="0" baseline="0" dirty="0">
                <a:ln>
                  <a:noFill/>
                </a:ln>
                <a:solidFill>
                  <a:srgbClr val="00627A"/>
                </a:solidFill>
                <a:effectLst/>
                <a:latin typeface="JetBrains Mono"/>
              </a:rPr>
              <a:t>main</a:t>
            </a:r>
            <a:r>
              <a:rPr kumimoji="0" lang="en-US" altLang="en-US" sz="2000" b="0" i="0" u="none" strike="noStrike" cap="none" normalizeH="0" baseline="0" dirty="0">
                <a:ln>
                  <a:noFill/>
                </a:ln>
                <a:solidFill>
                  <a:srgbClr val="080808"/>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000" dirty="0">
                <a:solidFill>
                  <a:srgbClr val="080808"/>
                </a:solidFill>
                <a:latin typeface="JetBrains Mono"/>
              </a:rPr>
              <a:t> </a:t>
            </a:r>
            <a:r>
              <a:rPr kumimoji="0" lang="en-US" altLang="en-US" sz="2000" b="0" i="0" u="none" strike="noStrike" cap="none" normalizeH="0" baseline="0" dirty="0">
                <a:ln>
                  <a:noFill/>
                </a:ln>
                <a:solidFill>
                  <a:srgbClr val="000080"/>
                </a:solidFill>
                <a:effectLst/>
                <a:latin typeface="JetBrains Mono"/>
              </a:rPr>
              <a:t>print</a:t>
            </a:r>
            <a:r>
              <a:rPr kumimoji="0" lang="en-US" altLang="en-US" sz="2000" b="0" i="0" u="none" strike="noStrike" cap="none" normalizeH="0" baseline="0" dirty="0">
                <a:ln>
                  <a:noFill/>
                </a:ln>
                <a:solidFill>
                  <a:srgbClr val="080808"/>
                </a:solidFill>
                <a:effectLst/>
                <a:latin typeface="JetBrains Mono"/>
              </a:rPr>
              <a:t>(</a:t>
            </a:r>
            <a:r>
              <a:rPr kumimoji="0" lang="en-US" altLang="en-US" sz="2000" b="0" i="0" u="none" strike="noStrike" cap="none" normalizeH="0" baseline="0" dirty="0">
                <a:ln>
                  <a:noFill/>
                </a:ln>
                <a:solidFill>
                  <a:srgbClr val="067D17"/>
                </a:solidFill>
                <a:effectLst/>
                <a:latin typeface="JetBrains Mono"/>
              </a:rPr>
              <a:t>‘I have a message for you,’</a:t>
            </a:r>
            <a:r>
              <a:rPr kumimoji="0" lang="en-US" altLang="en-US" sz="2000" b="0" i="0" u="none" strike="noStrike" cap="none" normalizeH="0" baseline="0" dirty="0">
                <a:ln>
                  <a:noFill/>
                </a:ln>
                <a:solidFill>
                  <a:srgbClr val="080808"/>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000" dirty="0">
                <a:solidFill>
                  <a:srgbClr val="080808"/>
                </a:solidFill>
                <a:latin typeface="JetBrains Mono"/>
              </a:rPr>
              <a:t> message()</a:t>
            </a:r>
            <a:endParaRPr kumimoji="0" lang="en-US" altLang="en-US" sz="2000" b="0" i="0" u="none" strike="noStrike" cap="none" normalizeH="0" baseline="0" dirty="0">
              <a:ln>
                <a:noFill/>
              </a:ln>
              <a:solidFill>
                <a:srgbClr val="080808"/>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80808"/>
                </a:solidFill>
                <a:effectLst/>
                <a:latin typeface="JetBrains Mono"/>
              </a:rPr>
              <a:t> </a:t>
            </a:r>
            <a:r>
              <a:rPr kumimoji="0" lang="en-US" altLang="en-US" sz="2000" b="0" i="0" u="none" strike="noStrike" cap="none" normalizeH="0" baseline="0" dirty="0">
                <a:ln>
                  <a:noFill/>
                </a:ln>
                <a:solidFill>
                  <a:srgbClr val="000080"/>
                </a:solidFill>
                <a:effectLst/>
                <a:latin typeface="JetBrains Mono"/>
              </a:rPr>
              <a:t>print</a:t>
            </a:r>
            <a:r>
              <a:rPr kumimoji="0" lang="en-US" altLang="en-US" sz="2000" b="0" i="0" u="none" strike="noStrike" cap="none" normalizeH="0" baseline="0" dirty="0">
                <a:ln>
                  <a:noFill/>
                </a:ln>
                <a:solidFill>
                  <a:srgbClr val="080808"/>
                </a:solidFill>
                <a:effectLst/>
                <a:latin typeface="JetBrains Mono"/>
              </a:rPr>
              <a:t>(</a:t>
            </a:r>
            <a:r>
              <a:rPr kumimoji="0" lang="en-US" altLang="en-US" sz="2000" b="0" i="0" u="none" strike="noStrike" cap="none" normalizeH="0" baseline="0" dirty="0">
                <a:ln>
                  <a:noFill/>
                </a:ln>
                <a:solidFill>
                  <a:srgbClr val="067D17"/>
                </a:solidFill>
                <a:effectLst/>
                <a:latin typeface="JetBrains Mono"/>
              </a:rPr>
              <a:t>‘Goodbye !,’</a:t>
            </a:r>
            <a:r>
              <a:rPr kumimoji="0" lang="en-US" altLang="en-US" sz="2000" b="0" i="0" u="none" strike="noStrike" cap="none" normalizeH="0" baseline="0" dirty="0">
                <a:ln>
                  <a:noFill/>
                </a:ln>
                <a:solidFill>
                  <a:srgbClr val="080808"/>
                </a:solidFill>
                <a:effectLst/>
                <a:latin typeface="JetBrains Mono"/>
              </a:rPr>
              <a:t>)</a:t>
            </a:r>
          </a:p>
          <a:p>
            <a:pPr eaLnBrk="0" fontAlgn="base" hangingPunct="0">
              <a:spcBef>
                <a:spcPct val="0"/>
              </a:spcBef>
              <a:spcAft>
                <a:spcPct val="0"/>
              </a:spcAft>
            </a:pPr>
            <a:r>
              <a:rPr kumimoji="0" lang="en-US" altLang="en-US" sz="2000" b="0" i="0" u="none" strike="noStrike" cap="none" normalizeH="0" baseline="0" dirty="0">
                <a:ln>
                  <a:noFill/>
                </a:ln>
                <a:solidFill>
                  <a:srgbClr val="0033B3"/>
                </a:solidFill>
                <a:effectLst/>
                <a:latin typeface="JetBrains Mono"/>
              </a:rPr>
              <a:t>def </a:t>
            </a:r>
            <a:r>
              <a:rPr kumimoji="0" lang="en-US" altLang="en-US" sz="2000" b="0" i="0" u="none" strike="noStrike" cap="none" normalizeH="0" baseline="0" dirty="0">
                <a:ln>
                  <a:noFill/>
                </a:ln>
                <a:solidFill>
                  <a:srgbClr val="00627A"/>
                </a:solidFill>
                <a:effectLst/>
                <a:latin typeface="JetBrains Mono"/>
              </a:rPr>
              <a:t>message</a:t>
            </a:r>
            <a:r>
              <a:rPr kumimoji="0" lang="en-US" altLang="en-US" sz="2000" b="0" i="0" u="none" strike="noStrike" cap="none" normalizeH="0" baseline="0" dirty="0">
                <a:ln>
                  <a:noFill/>
                </a:ln>
                <a:solidFill>
                  <a:srgbClr val="080808"/>
                </a:solidFill>
                <a:effectLst/>
                <a:latin typeface="JetBrains Mono"/>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80808"/>
                </a:solidFill>
                <a:effectLst/>
                <a:latin typeface="JetBrains Mono"/>
              </a:rPr>
              <a:t> </a:t>
            </a:r>
            <a:r>
              <a:rPr kumimoji="0" lang="en-US" altLang="en-US" sz="2000" b="0" i="0" u="none" strike="noStrike" cap="none" normalizeH="0" baseline="0" dirty="0">
                <a:ln>
                  <a:noFill/>
                </a:ln>
                <a:solidFill>
                  <a:srgbClr val="000080"/>
                </a:solidFill>
                <a:effectLst/>
                <a:latin typeface="JetBrains Mono"/>
              </a:rPr>
              <a:t>print</a:t>
            </a:r>
            <a:r>
              <a:rPr kumimoji="0" lang="en-US" altLang="en-US" sz="2000" b="0" i="0" u="none" strike="noStrike" cap="none" normalizeH="0" baseline="0" dirty="0">
                <a:ln>
                  <a:noFill/>
                </a:ln>
                <a:solidFill>
                  <a:srgbClr val="080808"/>
                </a:solidFill>
                <a:effectLst/>
                <a:latin typeface="JetBrains Mono"/>
              </a:rPr>
              <a:t>(</a:t>
            </a:r>
            <a:r>
              <a:rPr kumimoji="0" lang="en-US" altLang="en-US" sz="2000" b="0" i="0" u="none" strike="noStrike" cap="none" normalizeH="0" baseline="0" dirty="0">
                <a:ln>
                  <a:noFill/>
                </a:ln>
                <a:solidFill>
                  <a:srgbClr val="067D17"/>
                </a:solidFill>
                <a:effectLst/>
                <a:latin typeface="JetBrains Mono"/>
              </a:rPr>
              <a:t>'I am Mohamed,'</a:t>
            </a:r>
            <a:r>
              <a:rPr kumimoji="0" lang="en-US" altLang="en-US" sz="2000" b="0" i="0" u="none" strike="noStrike" cap="none" normalizeH="0" baseline="0" dirty="0">
                <a:ln>
                  <a:noFill/>
                </a:ln>
                <a:solidFill>
                  <a:srgbClr val="080808"/>
                </a:solidFill>
                <a:effectLst/>
                <a:latin typeface="JetBrains Mono"/>
              </a:rPr>
              <a:t>)</a:t>
            </a:r>
            <a:br>
              <a:rPr kumimoji="0" lang="en-US" altLang="en-US" sz="2000" b="0" i="0" u="none" strike="noStrike" cap="none" normalizeH="0" baseline="0" dirty="0">
                <a:ln>
                  <a:noFill/>
                </a:ln>
                <a:solidFill>
                  <a:srgbClr val="080808"/>
                </a:solidFill>
                <a:effectLst/>
                <a:latin typeface="JetBrains Mono"/>
              </a:rPr>
            </a:br>
            <a:r>
              <a:rPr kumimoji="0" lang="en-US" altLang="en-US" sz="2000" b="0" i="0" u="none" strike="noStrike" cap="none" normalizeH="0" baseline="0" dirty="0">
                <a:ln>
                  <a:noFill/>
                </a:ln>
                <a:solidFill>
                  <a:srgbClr val="080808"/>
                </a:solidFill>
                <a:effectLst/>
                <a:latin typeface="JetBrains Mono"/>
              </a:rPr>
              <a:t> </a:t>
            </a:r>
            <a:r>
              <a:rPr kumimoji="0" lang="en-US" altLang="en-US" sz="2000" b="0" i="0" u="none" strike="noStrike" cap="none" normalizeH="0" baseline="0" dirty="0">
                <a:ln>
                  <a:noFill/>
                </a:ln>
                <a:solidFill>
                  <a:srgbClr val="000080"/>
                </a:solidFill>
                <a:effectLst/>
                <a:latin typeface="JetBrains Mono"/>
              </a:rPr>
              <a:t>print</a:t>
            </a:r>
            <a:r>
              <a:rPr kumimoji="0" lang="en-US" altLang="en-US" sz="2000" b="0" i="0" u="none" strike="noStrike" cap="none" normalizeH="0" baseline="0" dirty="0">
                <a:ln>
                  <a:noFill/>
                </a:ln>
                <a:solidFill>
                  <a:srgbClr val="080808"/>
                </a:solidFill>
                <a:effectLst/>
                <a:latin typeface="JetBrains Mono"/>
              </a:rPr>
              <a:t>(</a:t>
            </a:r>
            <a:r>
              <a:rPr kumimoji="0" lang="en-US" altLang="en-US" sz="2000" b="0" i="0" u="none" strike="noStrike" cap="none" normalizeH="0" baseline="0" dirty="0">
                <a:ln>
                  <a:noFill/>
                </a:ln>
                <a:solidFill>
                  <a:srgbClr val="067D17"/>
                </a:solidFill>
                <a:effectLst/>
                <a:latin typeface="JetBrains Mono"/>
              </a:rPr>
              <a:t>'Your best friend .'</a:t>
            </a:r>
            <a:r>
              <a:rPr kumimoji="0" lang="en-US" altLang="en-US" sz="2000" b="0" i="0" u="none" strike="noStrike" cap="none" normalizeH="0" baseline="0" dirty="0">
                <a:ln>
                  <a:noFill/>
                </a:ln>
                <a:solidFill>
                  <a:srgbClr val="080808"/>
                </a:solidFill>
                <a:effectLst/>
                <a:latin typeface="JetBrains Mono"/>
              </a:rPr>
              <a:t>)</a:t>
            </a:r>
            <a:br>
              <a:rPr kumimoji="0" lang="en-US" altLang="en-US" sz="2000" b="0" i="0" u="none" strike="noStrike" cap="none" normalizeH="0" baseline="0" dirty="0">
                <a:ln>
                  <a:noFill/>
                </a:ln>
                <a:solidFill>
                  <a:srgbClr val="080808"/>
                </a:solidFill>
                <a:effectLst/>
                <a:latin typeface="JetBrains Mono"/>
              </a:rPr>
            </a:br>
            <a:br>
              <a:rPr kumimoji="0" lang="en-US" altLang="en-US" sz="2000" b="0" i="0" u="none" strike="noStrike" cap="none" normalizeH="0" baseline="0" dirty="0">
                <a:ln>
                  <a:noFill/>
                </a:ln>
                <a:solidFill>
                  <a:srgbClr val="080808"/>
                </a:solidFill>
                <a:effectLst/>
                <a:latin typeface="JetBrains Mono"/>
              </a:rPr>
            </a:br>
            <a:br>
              <a:rPr kumimoji="0" lang="en-US" altLang="en-US" sz="2000" b="0" i="0" u="none" strike="noStrike" cap="none" normalizeH="0" baseline="0" dirty="0">
                <a:ln>
                  <a:noFill/>
                </a:ln>
                <a:solidFill>
                  <a:srgbClr val="080808"/>
                </a:solidFill>
                <a:effectLst/>
                <a:latin typeface="JetBrains Mono"/>
              </a:rPr>
            </a:br>
            <a:r>
              <a:rPr kumimoji="0" lang="en-US" altLang="en-US" sz="2000" b="0" i="0" u="none" strike="noStrike" cap="none" normalizeH="0" baseline="0" dirty="0">
                <a:ln>
                  <a:noFill/>
                </a:ln>
                <a:solidFill>
                  <a:srgbClr val="080808"/>
                </a:solidFill>
                <a:effectLst/>
                <a:latin typeface="JetBrains Mono"/>
              </a:rPr>
              <a:t>main()</a:t>
            </a:r>
            <a:endParaRPr kumimoji="0" lang="en-US" altLang="en-US" sz="4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011075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a:extLst>
              <a:ext uri="{FF2B5EF4-FFF2-40B4-BE49-F238E27FC236}">
                <a16:creationId xmlns:a16="http://schemas.microsoft.com/office/drawing/2014/main" id="{DF7F3B5B-7F68-4830-AC3C-584D69B2F6E8}"/>
              </a:ext>
            </a:extLst>
          </p:cNvPr>
          <p:cNvSpPr>
            <a:spLocks noGrp="1" noChangeArrowheads="1"/>
          </p:cNvSpPr>
          <p:nvPr>
            <p:ph type="title"/>
          </p:nvPr>
        </p:nvSpPr>
        <p:spPr/>
        <p:txBody>
          <a:bodyPr/>
          <a:lstStyle/>
          <a:p>
            <a:r>
              <a:rPr lang="en-US" altLang="en-US"/>
              <a:t>Indentation in Python</a:t>
            </a:r>
          </a:p>
        </p:txBody>
      </p:sp>
      <p:sp>
        <p:nvSpPr>
          <p:cNvPr id="15363" name="Content Placeholder 2">
            <a:extLst>
              <a:ext uri="{FF2B5EF4-FFF2-40B4-BE49-F238E27FC236}">
                <a16:creationId xmlns:a16="http://schemas.microsoft.com/office/drawing/2014/main" id="{18D32E64-50B2-40A4-B0E0-A5FA0818453C}"/>
              </a:ext>
            </a:extLst>
          </p:cNvPr>
          <p:cNvSpPr>
            <a:spLocks noGrp="1" noChangeArrowheads="1"/>
          </p:cNvSpPr>
          <p:nvPr>
            <p:ph idx="1"/>
          </p:nvPr>
        </p:nvSpPr>
        <p:spPr/>
        <p:txBody>
          <a:bodyPr/>
          <a:lstStyle/>
          <a:p>
            <a:pPr eaLnBrk="1" hangingPunct="1">
              <a:buFontTx/>
              <a:buChar char="•"/>
            </a:pPr>
            <a:r>
              <a:rPr lang="en-US" altLang="en-US" dirty="0"/>
              <a:t>Each block must be indented</a:t>
            </a:r>
          </a:p>
          <a:p>
            <a:pPr lvl="1" eaLnBrk="1" hangingPunct="1"/>
            <a:r>
              <a:rPr lang="en-US" altLang="en-US" dirty="0"/>
              <a:t>Lines in block must begin with the same number of spaces</a:t>
            </a:r>
          </a:p>
          <a:p>
            <a:pPr lvl="2"/>
            <a:r>
              <a:rPr lang="en-US" altLang="en-US" dirty="0"/>
              <a:t>Use tabs or spaces to indent lines in a block, but not both as this can confuse the Python interpreter</a:t>
            </a:r>
          </a:p>
          <a:p>
            <a:pPr lvl="2"/>
            <a:r>
              <a:rPr lang="en-US" altLang="en-US" dirty="0"/>
              <a:t>IDLE automatically indents the lines in a block</a:t>
            </a:r>
          </a:p>
          <a:p>
            <a:pPr lvl="1" eaLnBrk="1" hangingPunct="1"/>
            <a:r>
              <a:rPr lang="en-US" altLang="en-US" dirty="0"/>
              <a:t>Blank lines that appear in a block are ignored</a:t>
            </a:r>
          </a:p>
          <a:p>
            <a:pPr>
              <a:buFontTx/>
              <a:buChar char="•"/>
            </a:pPr>
            <a:endParaRPr lang="en-US" altLang="en-US"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3D08024-1BCB-BEE8-366E-F0C12E72EC74}"/>
              </a:ext>
            </a:extLst>
          </p:cNvPr>
          <p:cNvPicPr>
            <a:picLocks noChangeAspect="1"/>
          </p:cNvPicPr>
          <p:nvPr/>
        </p:nvPicPr>
        <p:blipFill>
          <a:blip r:embed="rId2"/>
          <a:stretch>
            <a:fillRect/>
          </a:stretch>
        </p:blipFill>
        <p:spPr>
          <a:xfrm>
            <a:off x="533400" y="1143000"/>
            <a:ext cx="8440328" cy="2000529"/>
          </a:xfrm>
          <a:prstGeom prst="rect">
            <a:avLst/>
          </a:prstGeom>
        </p:spPr>
      </p:pic>
    </p:spTree>
    <p:extLst>
      <p:ext uri="{BB962C8B-B14F-4D97-AF65-F5344CB8AC3E}">
        <p14:creationId xmlns:p14="http://schemas.microsoft.com/office/powerpoint/2010/main" val="1633794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a:extLst>
              <a:ext uri="{FF2B5EF4-FFF2-40B4-BE49-F238E27FC236}">
                <a16:creationId xmlns:a16="http://schemas.microsoft.com/office/drawing/2014/main" id="{ECD90729-2EC3-4311-BE6E-CC7A36140294}"/>
              </a:ext>
            </a:extLst>
          </p:cNvPr>
          <p:cNvSpPr>
            <a:spLocks noGrp="1" noChangeArrowheads="1"/>
          </p:cNvSpPr>
          <p:nvPr>
            <p:ph type="title"/>
          </p:nvPr>
        </p:nvSpPr>
        <p:spPr/>
        <p:txBody>
          <a:bodyPr/>
          <a:lstStyle/>
          <a:p>
            <a:r>
              <a:rPr lang="en-US" altLang="en-US" dirty="0"/>
              <a:t>Designing a Program to Use Functions</a:t>
            </a:r>
            <a:r>
              <a:rPr lang="en-US" altLang="en-US" sz="3600" b="0" dirty="0"/>
              <a:t> </a:t>
            </a:r>
            <a:r>
              <a:rPr lang="en-US" altLang="en-US" sz="2000" b="0" dirty="0"/>
              <a:t>(1 of 5)</a:t>
            </a:r>
            <a:endParaRPr lang="en-US" altLang="en-US" sz="2000" dirty="0"/>
          </a:p>
        </p:txBody>
      </p:sp>
      <p:sp>
        <p:nvSpPr>
          <p:cNvPr id="16387" name="Content Placeholder 2">
            <a:extLst>
              <a:ext uri="{FF2B5EF4-FFF2-40B4-BE49-F238E27FC236}">
                <a16:creationId xmlns:a16="http://schemas.microsoft.com/office/drawing/2014/main" id="{B0808F7F-C939-460D-B6AD-9926B8ADF619}"/>
              </a:ext>
            </a:extLst>
          </p:cNvPr>
          <p:cNvSpPr>
            <a:spLocks noGrp="1" noChangeArrowheads="1"/>
          </p:cNvSpPr>
          <p:nvPr>
            <p:ph idx="1"/>
          </p:nvPr>
        </p:nvSpPr>
        <p:spPr/>
        <p:txBody>
          <a:bodyPr/>
          <a:lstStyle/>
          <a:p>
            <a:pPr eaLnBrk="1" hangingPunct="1">
              <a:buFontTx/>
              <a:buChar char="•"/>
            </a:pPr>
            <a:r>
              <a:rPr lang="en-US" altLang="en-US" dirty="0"/>
              <a:t>In a flowchart, function call shown as rectangle with vertical bars at each side</a:t>
            </a:r>
          </a:p>
          <a:p>
            <a:pPr lvl="1" eaLnBrk="1" hangingPunct="1"/>
            <a:r>
              <a:rPr lang="en-US" altLang="en-US" sz="2400" dirty="0"/>
              <a:t>Function name written in the symbol</a:t>
            </a:r>
          </a:p>
          <a:p>
            <a:pPr lvl="1" eaLnBrk="1" hangingPunct="1"/>
            <a:r>
              <a:rPr lang="en-US" altLang="en-US" sz="2400" dirty="0"/>
              <a:t>Typically draw separate flow chart for each function in the program</a:t>
            </a:r>
          </a:p>
          <a:p>
            <a:pPr lvl="2"/>
            <a:r>
              <a:rPr lang="en-US" altLang="en-US" sz="2000" dirty="0"/>
              <a:t>End terminal symbol usually reads </a:t>
            </a:r>
            <a:r>
              <a:rPr lang="en-US" altLang="en-US" sz="2000" dirty="0">
                <a:latin typeface="Courier New" panose="02070309020205020404" pitchFamily="49" charset="0"/>
                <a:cs typeface="Courier New" panose="02070309020205020404" pitchFamily="49" charset="0"/>
              </a:rPr>
              <a:t>Return</a:t>
            </a:r>
          </a:p>
          <a:p>
            <a:pPr eaLnBrk="1" hangingPunct="1">
              <a:buFontTx/>
              <a:buChar char="•"/>
            </a:pPr>
            <a:r>
              <a:rPr lang="en-US" altLang="en-US" u="sng" dirty="0">
                <a:cs typeface="Courier New" panose="02070309020205020404" pitchFamily="49" charset="0"/>
              </a:rPr>
              <a:t>Top-down design</a:t>
            </a:r>
            <a:r>
              <a:rPr lang="en-US" altLang="en-US" dirty="0">
                <a:cs typeface="Courier New" panose="02070309020205020404" pitchFamily="49" charset="0"/>
              </a:rPr>
              <a:t>: technique for breaking algorithm into functions</a:t>
            </a:r>
            <a:endParaRPr lang="he-IL" altLang="en-US" u="sng" dirty="0">
              <a:cs typeface="Courier New" panose="02070309020205020404" pitchFamily="49" charset="0"/>
            </a:endParaRPr>
          </a:p>
          <a:p>
            <a:pPr>
              <a:buFontTx/>
              <a:buChar char="•"/>
            </a:pPr>
            <a:endParaRPr lang="en-US" altLang="en-US" sz="280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56E42-0DEC-8565-A94C-710AA1D71D35}"/>
              </a:ext>
            </a:extLst>
          </p:cNvPr>
          <p:cNvSpPr>
            <a:spLocks noGrp="1"/>
          </p:cNvSpPr>
          <p:nvPr>
            <p:ph type="title"/>
          </p:nvPr>
        </p:nvSpPr>
        <p:spPr/>
        <p:txBody>
          <a:bodyPr/>
          <a:lstStyle/>
          <a:p>
            <a:r>
              <a:rPr lang="en-US" altLang="en-US" dirty="0"/>
              <a:t>Designing a Program to Use Functions</a:t>
            </a:r>
            <a:r>
              <a:rPr lang="en-US" altLang="en-US" sz="3600" b="0" dirty="0"/>
              <a:t> </a:t>
            </a:r>
            <a:r>
              <a:rPr lang="en-US" altLang="en-US" sz="2000" b="0" dirty="0"/>
              <a:t>(2 of 5)</a:t>
            </a:r>
            <a:endParaRPr lang="en-US" dirty="0"/>
          </a:p>
        </p:txBody>
      </p:sp>
      <p:pic>
        <p:nvPicPr>
          <p:cNvPr id="5" name="Content Placeholder 4">
            <a:extLst>
              <a:ext uri="{FF2B5EF4-FFF2-40B4-BE49-F238E27FC236}">
                <a16:creationId xmlns:a16="http://schemas.microsoft.com/office/drawing/2014/main" id="{10A3C41C-C369-2820-C804-0F381DD07496}"/>
              </a:ext>
            </a:extLst>
          </p:cNvPr>
          <p:cNvPicPr>
            <a:picLocks noGrp="1" noChangeAspect="1"/>
          </p:cNvPicPr>
          <p:nvPr>
            <p:ph idx="1"/>
          </p:nvPr>
        </p:nvPicPr>
        <p:blipFill>
          <a:blip r:embed="rId2"/>
          <a:stretch>
            <a:fillRect/>
          </a:stretch>
        </p:blipFill>
        <p:spPr>
          <a:xfrm>
            <a:off x="1066800" y="1524000"/>
            <a:ext cx="6634280" cy="4525963"/>
          </a:xfrm>
        </p:spPr>
      </p:pic>
    </p:spTree>
    <p:extLst>
      <p:ext uri="{BB962C8B-B14F-4D97-AF65-F5344CB8AC3E}">
        <p14:creationId xmlns:p14="http://schemas.microsoft.com/office/powerpoint/2010/main" val="39944178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8794CBB-74A6-4D25-9A56-C901837B9E80}"/>
              </a:ext>
            </a:extLst>
          </p:cNvPr>
          <p:cNvSpPr>
            <a:spLocks noGrp="1"/>
          </p:cNvSpPr>
          <p:nvPr>
            <p:ph type="title"/>
          </p:nvPr>
        </p:nvSpPr>
        <p:spPr/>
        <p:txBody>
          <a:bodyPr/>
          <a:lstStyle/>
          <a:p>
            <a:r>
              <a:rPr lang="en-US" altLang="en-US" dirty="0"/>
              <a:t>Topics</a:t>
            </a:r>
            <a:r>
              <a:rPr lang="en-US" altLang="en-US" sz="2000" b="0" dirty="0"/>
              <a:t> (1 of 2)</a:t>
            </a:r>
            <a:endParaRPr lang="en-AU" sz="2000" b="0" dirty="0"/>
          </a:p>
        </p:txBody>
      </p:sp>
      <p:sp>
        <p:nvSpPr>
          <p:cNvPr id="5" name="Content Placeholder 4">
            <a:extLst>
              <a:ext uri="{FF2B5EF4-FFF2-40B4-BE49-F238E27FC236}">
                <a16:creationId xmlns:a16="http://schemas.microsoft.com/office/drawing/2014/main" id="{303F680F-67F6-4821-B9C4-F32DB9C88ADE}"/>
              </a:ext>
            </a:extLst>
          </p:cNvPr>
          <p:cNvSpPr>
            <a:spLocks noGrp="1"/>
          </p:cNvSpPr>
          <p:nvPr>
            <p:ph idx="1"/>
          </p:nvPr>
        </p:nvSpPr>
        <p:spPr/>
        <p:txBody>
          <a:bodyPr/>
          <a:lstStyle/>
          <a:p>
            <a:r>
              <a:rPr lang="en-US" dirty="0"/>
              <a:t>Introduction to Functions</a:t>
            </a:r>
          </a:p>
          <a:p>
            <a:r>
              <a:rPr lang="en-US" dirty="0"/>
              <a:t>Defining and Calling a Void Function</a:t>
            </a:r>
          </a:p>
          <a:p>
            <a:r>
              <a:rPr lang="en-US" dirty="0"/>
              <a:t>Designing a Program to Use Functions</a:t>
            </a:r>
          </a:p>
          <a:p>
            <a:r>
              <a:rPr lang="en-US" dirty="0"/>
              <a:t>Local Variables</a:t>
            </a:r>
          </a:p>
          <a:p>
            <a:r>
              <a:rPr lang="en-US" dirty="0"/>
              <a:t>Passing Arguments to Functions</a:t>
            </a:r>
          </a:p>
          <a:p>
            <a:r>
              <a:rPr lang="en-US" dirty="0"/>
              <a:t>Global Variables and Global Constants</a:t>
            </a:r>
          </a:p>
          <a:p>
            <a:r>
              <a:rPr lang="en-US" dirty="0"/>
              <a:t>Turtle Graphics: Modularizing Code with Functions</a:t>
            </a:r>
            <a:endParaRPr lang="en-AU"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E2FF5F-5C00-0330-9DC9-56A3D3A3831D}"/>
              </a:ext>
            </a:extLst>
          </p:cNvPr>
          <p:cNvSpPr>
            <a:spLocks noGrp="1"/>
          </p:cNvSpPr>
          <p:nvPr>
            <p:ph type="title"/>
          </p:nvPr>
        </p:nvSpPr>
        <p:spPr/>
        <p:txBody>
          <a:bodyPr/>
          <a:lstStyle/>
          <a:p>
            <a:r>
              <a:rPr lang="en-US" altLang="en-US" dirty="0"/>
              <a:t>Designing a Program to Use Functions</a:t>
            </a:r>
            <a:r>
              <a:rPr lang="en-US" altLang="en-US" sz="3600" b="0" dirty="0"/>
              <a:t> </a:t>
            </a:r>
            <a:r>
              <a:rPr lang="en-US" altLang="en-US" sz="2000" b="0" dirty="0"/>
              <a:t>(3 of 5)</a:t>
            </a:r>
            <a:endParaRPr lang="en-US" dirty="0"/>
          </a:p>
        </p:txBody>
      </p:sp>
      <p:pic>
        <p:nvPicPr>
          <p:cNvPr id="5" name="Content Placeholder 4">
            <a:extLst>
              <a:ext uri="{FF2B5EF4-FFF2-40B4-BE49-F238E27FC236}">
                <a16:creationId xmlns:a16="http://schemas.microsoft.com/office/drawing/2014/main" id="{884C7C06-8D31-CC5A-2778-181485F9F425}"/>
              </a:ext>
            </a:extLst>
          </p:cNvPr>
          <p:cNvPicPr>
            <a:picLocks noGrp="1" noChangeAspect="1"/>
          </p:cNvPicPr>
          <p:nvPr>
            <p:ph idx="1"/>
          </p:nvPr>
        </p:nvPicPr>
        <p:blipFill>
          <a:blip r:embed="rId2"/>
          <a:stretch>
            <a:fillRect/>
          </a:stretch>
        </p:blipFill>
        <p:spPr>
          <a:xfrm>
            <a:off x="202710" y="2209800"/>
            <a:ext cx="8675904" cy="588567"/>
          </a:xfrm>
        </p:spPr>
      </p:pic>
      <p:pic>
        <p:nvPicPr>
          <p:cNvPr id="7" name="Picture 6">
            <a:extLst>
              <a:ext uri="{FF2B5EF4-FFF2-40B4-BE49-F238E27FC236}">
                <a16:creationId xmlns:a16="http://schemas.microsoft.com/office/drawing/2014/main" id="{74D4EBB4-7B39-B72A-9253-5F906F64D0E6}"/>
              </a:ext>
            </a:extLst>
          </p:cNvPr>
          <p:cNvPicPr>
            <a:picLocks noChangeAspect="1"/>
          </p:cNvPicPr>
          <p:nvPr/>
        </p:nvPicPr>
        <p:blipFill>
          <a:blip r:embed="rId3"/>
          <a:stretch>
            <a:fillRect/>
          </a:stretch>
        </p:blipFill>
        <p:spPr>
          <a:xfrm>
            <a:off x="202710" y="2985268"/>
            <a:ext cx="7697274" cy="800212"/>
          </a:xfrm>
          <a:prstGeom prst="rect">
            <a:avLst/>
          </a:prstGeom>
        </p:spPr>
      </p:pic>
      <p:sp>
        <p:nvSpPr>
          <p:cNvPr id="9" name="TextBox 8">
            <a:extLst>
              <a:ext uri="{FF2B5EF4-FFF2-40B4-BE49-F238E27FC236}">
                <a16:creationId xmlns:a16="http://schemas.microsoft.com/office/drawing/2014/main" id="{509C7F5D-1DF3-F8C5-AD70-A76FC93A594F}"/>
              </a:ext>
            </a:extLst>
          </p:cNvPr>
          <p:cNvSpPr txBox="1"/>
          <p:nvPr/>
        </p:nvSpPr>
        <p:spPr>
          <a:xfrm>
            <a:off x="381000" y="1655802"/>
            <a:ext cx="7864366" cy="553998"/>
          </a:xfrm>
          <a:prstGeom prst="rect">
            <a:avLst/>
          </a:prstGeom>
        </p:spPr>
        <p:txBody>
          <a:bodyPr wrap="square">
            <a:spAutoFit/>
          </a:bodyPr>
          <a:lstStyle/>
          <a:p>
            <a:r>
              <a:rPr lang="en-US" b="1" i="1" dirty="0">
                <a:solidFill>
                  <a:srgbClr val="FF0000"/>
                </a:solidFill>
                <a:latin typeface="+mj-lt"/>
                <a:ea typeface="+mj-ea"/>
                <a:cs typeface="Times New Roman" panose="02020603050405020304" pitchFamily="18" charset="0"/>
              </a:rPr>
              <a:t>The process of top-down design is performed in the following manner: </a:t>
            </a:r>
            <a:br>
              <a:rPr lang="en-US" sz="1100" b="1" i="1" dirty="0">
                <a:solidFill>
                  <a:srgbClr val="FF0000"/>
                </a:solidFill>
              </a:rPr>
            </a:br>
            <a:endParaRPr lang="en-US" sz="1100" b="1" i="1" dirty="0">
              <a:solidFill>
                <a:srgbClr val="FF0000"/>
              </a:solidFill>
            </a:endParaRPr>
          </a:p>
        </p:txBody>
      </p:sp>
      <p:sp>
        <p:nvSpPr>
          <p:cNvPr id="13" name="TextBox 12">
            <a:extLst>
              <a:ext uri="{FF2B5EF4-FFF2-40B4-BE49-F238E27FC236}">
                <a16:creationId xmlns:a16="http://schemas.microsoft.com/office/drawing/2014/main" id="{98470908-3C81-0440-0A36-04CC9CCD5FC7}"/>
              </a:ext>
            </a:extLst>
          </p:cNvPr>
          <p:cNvSpPr txBox="1"/>
          <p:nvPr/>
        </p:nvSpPr>
        <p:spPr>
          <a:xfrm>
            <a:off x="368055" y="4001869"/>
            <a:ext cx="8345214" cy="1703030"/>
          </a:xfrm>
          <a:prstGeom prst="rect">
            <a:avLst/>
          </a:prstGeom>
          <a:noFill/>
        </p:spPr>
        <p:txBody>
          <a:bodyPr wrap="square">
            <a:spAutoFit/>
          </a:bodyPr>
          <a:lstStyle/>
          <a:p>
            <a:pPr>
              <a:lnSpc>
                <a:spcPct val="150000"/>
              </a:lnSpc>
            </a:pPr>
            <a:r>
              <a:rPr lang="en-US" sz="1800" b="1" i="0" dirty="0">
                <a:solidFill>
                  <a:srgbClr val="0070C0"/>
                </a:solidFill>
                <a:effectLst/>
                <a:latin typeface="SabonLTPro-Roman"/>
              </a:rPr>
              <a:t>This process is called top-down design because the programmer begins by looking at the topmost level of tasks that must be performed and then breaks down those tasks into lower levels of subtasks.</a:t>
            </a:r>
            <a:r>
              <a:rPr lang="en-US" b="1" dirty="0">
                <a:solidFill>
                  <a:srgbClr val="0070C0"/>
                </a:solidFill>
              </a:rPr>
              <a:t> </a:t>
            </a:r>
            <a:br>
              <a:rPr lang="en-US" b="1" dirty="0">
                <a:solidFill>
                  <a:srgbClr val="0070C0"/>
                </a:solidFill>
              </a:rPr>
            </a:br>
            <a:endParaRPr lang="en-US" b="1" dirty="0">
              <a:solidFill>
                <a:srgbClr val="0070C0"/>
              </a:solidFill>
            </a:endParaRPr>
          </a:p>
        </p:txBody>
      </p:sp>
    </p:spTree>
    <p:extLst>
      <p:ext uri="{BB962C8B-B14F-4D97-AF65-F5344CB8AC3E}">
        <p14:creationId xmlns:p14="http://schemas.microsoft.com/office/powerpoint/2010/main" val="20641822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Content Placeholder 2">
            <a:extLst>
              <a:ext uri="{FF2B5EF4-FFF2-40B4-BE49-F238E27FC236}">
                <a16:creationId xmlns:a16="http://schemas.microsoft.com/office/drawing/2014/main" id="{E7B864D7-61A0-4483-B49A-C6C31B1D4BBE}"/>
              </a:ext>
            </a:extLst>
          </p:cNvPr>
          <p:cNvSpPr>
            <a:spLocks noGrp="1" noChangeArrowheads="1"/>
          </p:cNvSpPr>
          <p:nvPr>
            <p:ph idx="1"/>
          </p:nvPr>
        </p:nvSpPr>
        <p:spPr/>
        <p:txBody>
          <a:bodyPr/>
          <a:lstStyle/>
          <a:p>
            <a:pPr eaLnBrk="1" hangingPunct="1">
              <a:buFontTx/>
              <a:buChar char="•"/>
            </a:pPr>
            <a:r>
              <a:rPr lang="en-US" altLang="en-US" u="sng" dirty="0"/>
              <a:t>Hierarchy chart</a:t>
            </a:r>
            <a:r>
              <a:rPr lang="en-US" altLang="en-US" dirty="0"/>
              <a:t>: depicts relationship between functions</a:t>
            </a:r>
          </a:p>
          <a:p>
            <a:pPr lvl="1" eaLnBrk="1" hangingPunct="1"/>
            <a:r>
              <a:rPr lang="en-US" altLang="en-US" i="1" dirty="0"/>
              <a:t>AKA </a:t>
            </a:r>
            <a:r>
              <a:rPr lang="en-US" altLang="en-US" i="1" dirty="0">
                <a:solidFill>
                  <a:srgbClr val="FF0000"/>
                </a:solidFill>
              </a:rPr>
              <a:t>structure chart</a:t>
            </a:r>
          </a:p>
          <a:p>
            <a:pPr lvl="1" eaLnBrk="1" hangingPunct="1"/>
            <a:r>
              <a:rPr lang="en-US" altLang="en-US" dirty="0"/>
              <a:t>Box for each function in the program, Lines connecting boxes illustrate the functions called by each function</a:t>
            </a:r>
          </a:p>
          <a:p>
            <a:pPr lvl="1" eaLnBrk="1" hangingPunct="1"/>
            <a:r>
              <a:rPr lang="en-US" altLang="en-US" dirty="0"/>
              <a:t>Does not show steps taken </a:t>
            </a:r>
            <a:r>
              <a:rPr lang="en-US" altLang="en-US" dirty="0">
                <a:solidFill>
                  <a:srgbClr val="FF0000"/>
                </a:solidFill>
              </a:rPr>
              <a:t>inside a function</a:t>
            </a:r>
          </a:p>
          <a:p>
            <a:pPr eaLnBrk="1" hangingPunct="1">
              <a:buFontTx/>
              <a:buChar char="•"/>
            </a:pPr>
            <a:r>
              <a:rPr lang="en-US" altLang="en-US" dirty="0"/>
              <a:t>Use </a:t>
            </a:r>
            <a:r>
              <a:rPr lang="en-US" altLang="en-US" dirty="0">
                <a:latin typeface="Courier New" panose="02070309020205020404" pitchFamily="49" charset="0"/>
                <a:cs typeface="Courier New" panose="02070309020205020404" pitchFamily="49" charset="0"/>
              </a:rPr>
              <a:t>input</a:t>
            </a:r>
            <a:r>
              <a:rPr lang="en-US" altLang="en-US" dirty="0"/>
              <a:t> function to have program wait for user to press enter</a:t>
            </a:r>
          </a:p>
          <a:p>
            <a:pPr>
              <a:buFontTx/>
              <a:buChar char="•"/>
            </a:pPr>
            <a:endParaRPr lang="en-US" altLang="en-US" dirty="0"/>
          </a:p>
        </p:txBody>
      </p:sp>
      <p:sp>
        <p:nvSpPr>
          <p:cNvPr id="3" name="Title 2">
            <a:extLst>
              <a:ext uri="{FF2B5EF4-FFF2-40B4-BE49-F238E27FC236}">
                <a16:creationId xmlns:a16="http://schemas.microsoft.com/office/drawing/2014/main" id="{B2DAF56C-CB0B-4543-B886-614882D7DB5D}"/>
              </a:ext>
            </a:extLst>
          </p:cNvPr>
          <p:cNvSpPr>
            <a:spLocks noGrp="1"/>
          </p:cNvSpPr>
          <p:nvPr>
            <p:ph type="title"/>
          </p:nvPr>
        </p:nvSpPr>
        <p:spPr/>
        <p:txBody>
          <a:bodyPr/>
          <a:lstStyle/>
          <a:p>
            <a:r>
              <a:rPr lang="en-US" altLang="en-US" dirty="0"/>
              <a:t>Designing a Program to Use Functions</a:t>
            </a:r>
            <a:r>
              <a:rPr lang="en-US" altLang="en-US" sz="3600" b="0" dirty="0"/>
              <a:t> </a:t>
            </a:r>
            <a:r>
              <a:rPr lang="en-US" altLang="en-US" sz="2000" b="0" dirty="0"/>
              <a:t>(4 of 5)</a:t>
            </a:r>
            <a:endParaRPr lang="en-AU" sz="200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a:extLst>
              <a:ext uri="{FF2B5EF4-FFF2-40B4-BE49-F238E27FC236}">
                <a16:creationId xmlns:a16="http://schemas.microsoft.com/office/drawing/2014/main" id="{A801EC02-F7B3-4116-B58A-301BDF0209B2}"/>
              </a:ext>
            </a:extLst>
          </p:cNvPr>
          <p:cNvSpPr>
            <a:spLocks noGrp="1" noChangeArrowheads="1"/>
          </p:cNvSpPr>
          <p:nvPr>
            <p:ph type="title"/>
          </p:nvPr>
        </p:nvSpPr>
        <p:spPr/>
        <p:txBody>
          <a:bodyPr/>
          <a:lstStyle/>
          <a:p>
            <a:r>
              <a:rPr lang="en-US" altLang="en-US" dirty="0"/>
              <a:t>Designing a Program to Use Functions </a:t>
            </a:r>
            <a:r>
              <a:rPr lang="en-US" altLang="en-US" sz="2000" b="0" dirty="0"/>
              <a:t>(5 of 5)</a:t>
            </a:r>
            <a:endParaRPr lang="en-US" altLang="en-US" sz="2000" dirty="0"/>
          </a:p>
        </p:txBody>
      </p:sp>
      <p:sp>
        <p:nvSpPr>
          <p:cNvPr id="2" name="Text Placeholder 1">
            <a:extLst>
              <a:ext uri="{FF2B5EF4-FFF2-40B4-BE49-F238E27FC236}">
                <a16:creationId xmlns:a16="http://schemas.microsoft.com/office/drawing/2014/main" id="{000809E7-0375-474E-97B1-339999F32367}"/>
              </a:ext>
            </a:extLst>
          </p:cNvPr>
          <p:cNvSpPr>
            <a:spLocks noGrp="1"/>
          </p:cNvSpPr>
          <p:nvPr>
            <p:ph type="body" sz="quarter" idx="13"/>
          </p:nvPr>
        </p:nvSpPr>
        <p:spPr>
          <a:xfrm>
            <a:off x="457200" y="5867400"/>
            <a:ext cx="8229600" cy="417616"/>
          </a:xfrm>
        </p:spPr>
        <p:txBody>
          <a:bodyPr/>
          <a:lstStyle/>
          <a:p>
            <a:r>
              <a:rPr lang="en-AU" b="1" dirty="0"/>
              <a:t>Figure 5-10 </a:t>
            </a:r>
            <a:r>
              <a:rPr lang="en-AU" dirty="0"/>
              <a:t>A hierarchy chart</a:t>
            </a:r>
          </a:p>
        </p:txBody>
      </p:sp>
      <p:pic>
        <p:nvPicPr>
          <p:cNvPr id="18435" name="Picture 3" descr="A hierarchy chart for the functions in a program.">
            <a:extLst>
              <a:ext uri="{FF2B5EF4-FFF2-40B4-BE49-F238E27FC236}">
                <a16:creationId xmlns:a16="http://schemas.microsoft.com/office/drawing/2014/main" id="{EC597997-8ADB-4BB3-89A6-B0869BDD7E5D}"/>
              </a:ext>
            </a:extLst>
          </p:cNvPr>
          <p:cNvPicPr>
            <a:picLocks noGrp="1" noChangeAspect="1" noChangeArrowheads="1"/>
          </p:cNvPicPr>
          <p:nvPr>
            <p:ph idx="4294967295"/>
          </p:nvPr>
        </p:nvPicPr>
        <p:blipFill>
          <a:blip r:embed="rId2">
            <a:extLst>
              <a:ext uri="{28A0092B-C50C-407E-A947-70E740481C1C}">
                <a14:useLocalDpi xmlns:a14="http://schemas.microsoft.com/office/drawing/2010/main" val="0"/>
              </a:ext>
            </a:extLst>
          </a:blip>
          <a:srcRect/>
          <a:stretch/>
        </p:blipFill>
        <p:spPr>
          <a:xfrm>
            <a:off x="457200" y="2128682"/>
            <a:ext cx="8229600" cy="2497448"/>
          </a:xfr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19261F-828B-23E4-A01E-C582750ADFC8}"/>
              </a:ext>
            </a:extLst>
          </p:cNvPr>
          <p:cNvSpPr>
            <a:spLocks noGrp="1"/>
          </p:cNvSpPr>
          <p:nvPr>
            <p:ph type="title"/>
          </p:nvPr>
        </p:nvSpPr>
        <p:spPr>
          <a:xfrm>
            <a:off x="304800" y="838200"/>
            <a:ext cx="8229600" cy="1066800"/>
          </a:xfrm>
        </p:spPr>
        <p:txBody>
          <a:bodyPr/>
          <a:lstStyle/>
          <a:p>
            <a:r>
              <a:rPr lang="en-US" altLang="en-US" sz="2800" dirty="0"/>
              <a:t>This design shows the steps inside the function</a:t>
            </a:r>
            <a:endParaRPr lang="en-US" sz="2800" dirty="0"/>
          </a:p>
        </p:txBody>
      </p:sp>
      <p:pic>
        <p:nvPicPr>
          <p:cNvPr id="5" name="Picture 4">
            <a:extLst>
              <a:ext uri="{FF2B5EF4-FFF2-40B4-BE49-F238E27FC236}">
                <a16:creationId xmlns:a16="http://schemas.microsoft.com/office/drawing/2014/main" id="{3994EA91-0AC0-959D-2C1D-0BD2E13AE1B2}"/>
              </a:ext>
            </a:extLst>
          </p:cNvPr>
          <p:cNvPicPr>
            <a:picLocks noChangeAspect="1"/>
          </p:cNvPicPr>
          <p:nvPr/>
        </p:nvPicPr>
        <p:blipFill>
          <a:blip r:embed="rId2"/>
          <a:stretch>
            <a:fillRect/>
          </a:stretch>
        </p:blipFill>
        <p:spPr>
          <a:xfrm>
            <a:off x="0" y="2166607"/>
            <a:ext cx="9144000" cy="2524786"/>
          </a:xfrm>
          <a:prstGeom prst="rect">
            <a:avLst/>
          </a:prstGeom>
        </p:spPr>
      </p:pic>
    </p:spTree>
    <p:extLst>
      <p:ext uri="{BB962C8B-B14F-4D97-AF65-F5344CB8AC3E}">
        <p14:creationId xmlns:p14="http://schemas.microsoft.com/office/powerpoint/2010/main" val="28741169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45D075DC-BEEE-EFF9-47B8-48EE2A678A1A}"/>
              </a:ext>
            </a:extLst>
          </p:cNvPr>
          <p:cNvSpPr>
            <a:spLocks noChangeArrowheads="1"/>
          </p:cNvSpPr>
          <p:nvPr/>
        </p:nvSpPr>
        <p:spPr bwMode="auto">
          <a:xfrm>
            <a:off x="1219200" y="228600"/>
            <a:ext cx="4015843" cy="594008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33B3"/>
                </a:solidFill>
                <a:effectLst/>
                <a:latin typeface="JetBrains Mono"/>
              </a:rPr>
              <a:t>def </a:t>
            </a:r>
            <a:r>
              <a:rPr kumimoji="0" lang="en-US" altLang="en-US" sz="1000" b="0" i="0" u="none" strike="noStrike" cap="none" normalizeH="0" baseline="0" dirty="0">
                <a:ln>
                  <a:noFill/>
                </a:ln>
                <a:solidFill>
                  <a:srgbClr val="00627A"/>
                </a:solidFill>
                <a:effectLst/>
                <a:latin typeface="JetBrains Mono"/>
              </a:rPr>
              <a:t>main</a:t>
            </a:r>
            <a:r>
              <a:rPr kumimoji="0" lang="en-US" altLang="en-US" sz="1000" b="0" i="0" u="none" strike="noStrike" cap="none" normalizeH="0" baseline="0" dirty="0">
                <a:ln>
                  <a:noFill/>
                </a:ln>
                <a:solidFill>
                  <a:srgbClr val="080808"/>
                </a:solidFill>
                <a:effectLst/>
                <a:latin typeface="JetBrains Mono"/>
              </a:rPr>
              <a:t>():</a:t>
            </a:r>
            <a:br>
              <a:rPr kumimoji="0" lang="en-US" altLang="en-US" sz="1000" b="0" i="0" u="none" strike="noStrike" cap="none" normalizeH="0" baseline="0" dirty="0">
                <a:ln>
                  <a:noFill/>
                </a:ln>
                <a:solidFill>
                  <a:srgbClr val="080808"/>
                </a:solidFill>
                <a:effectLst/>
                <a:latin typeface="JetBrains Mono"/>
              </a:rPr>
            </a:br>
            <a:r>
              <a:rPr kumimoji="0" lang="en-US" altLang="en-US" sz="1000" b="0" i="0" u="none" strike="noStrike" cap="none" normalizeH="0" baseline="0" dirty="0">
                <a:ln>
                  <a:noFill/>
                </a:ln>
                <a:solidFill>
                  <a:srgbClr val="080808"/>
                </a:solidFill>
                <a:effectLst/>
                <a:latin typeface="JetBrains Mono"/>
              </a:rPr>
              <a:t>    </a:t>
            </a:r>
            <a:r>
              <a:rPr kumimoji="0" lang="en-US" altLang="en-US" sz="1000" b="0" i="0" u="none" strike="noStrike" cap="none" normalizeH="0" baseline="0" dirty="0" err="1">
                <a:ln>
                  <a:noFill/>
                </a:ln>
                <a:solidFill>
                  <a:srgbClr val="080808"/>
                </a:solidFill>
                <a:effectLst/>
                <a:latin typeface="JetBrains Mono"/>
              </a:rPr>
              <a:t>startup_message</a:t>
            </a:r>
            <a:r>
              <a:rPr kumimoji="0" lang="en-US" altLang="en-US" sz="1000" b="0" i="0" u="none" strike="noStrike" cap="none" normalizeH="0" baseline="0" dirty="0">
                <a:ln>
                  <a:noFill/>
                </a:ln>
                <a:solidFill>
                  <a:srgbClr val="080808"/>
                </a:solidFill>
                <a:effectLst/>
                <a:latin typeface="JetBrains Mono"/>
              </a:rPr>
              <a:t>()</a:t>
            </a:r>
            <a:br>
              <a:rPr kumimoji="0" lang="en-US" altLang="en-US" sz="1000" b="0" i="0" u="none" strike="noStrike" cap="none" normalizeH="0" baseline="0" dirty="0">
                <a:ln>
                  <a:noFill/>
                </a:ln>
                <a:solidFill>
                  <a:srgbClr val="080808"/>
                </a:solidFill>
                <a:effectLst/>
                <a:latin typeface="JetBrains Mono"/>
              </a:rPr>
            </a:br>
            <a:r>
              <a:rPr kumimoji="0" lang="en-US" altLang="en-US" sz="1000" b="0" i="0" u="none" strike="noStrike" cap="none" normalizeH="0" baseline="0" dirty="0">
                <a:ln>
                  <a:noFill/>
                </a:ln>
                <a:solidFill>
                  <a:srgbClr val="080808"/>
                </a:solidFill>
                <a:effectLst/>
                <a:latin typeface="JetBrains Mono"/>
              </a:rPr>
              <a:t>    </a:t>
            </a:r>
            <a:r>
              <a:rPr kumimoji="0" lang="en-US" altLang="en-US" sz="1000" b="0" i="0" u="none" strike="noStrike" cap="none" normalizeH="0" baseline="0" dirty="0">
                <a:ln>
                  <a:noFill/>
                </a:ln>
                <a:solidFill>
                  <a:srgbClr val="000080"/>
                </a:solidFill>
                <a:effectLst/>
                <a:latin typeface="JetBrains Mono"/>
              </a:rPr>
              <a:t>input</a:t>
            </a:r>
            <a:r>
              <a:rPr kumimoji="0" lang="en-US" altLang="en-US" sz="1000" b="0" i="0" u="none" strike="noStrike" cap="none" normalizeH="0" baseline="0" dirty="0">
                <a:ln>
                  <a:noFill/>
                </a:ln>
                <a:solidFill>
                  <a:srgbClr val="080808"/>
                </a:solidFill>
                <a:effectLst/>
                <a:latin typeface="JetBrains Mono"/>
              </a:rPr>
              <a:t>(</a:t>
            </a:r>
            <a:r>
              <a:rPr kumimoji="0" lang="en-US" altLang="en-US" sz="1000" b="0" i="0" u="none" strike="noStrike" cap="none" normalizeH="0" baseline="0" dirty="0">
                <a:ln>
                  <a:noFill/>
                </a:ln>
                <a:solidFill>
                  <a:srgbClr val="067D17"/>
                </a:solidFill>
                <a:effectLst/>
                <a:latin typeface="JetBrains Mono"/>
              </a:rPr>
              <a:t>'Press enter to see step 1: '</a:t>
            </a:r>
            <a:r>
              <a:rPr kumimoji="0" lang="en-US" altLang="en-US" sz="1000" b="0" i="0" u="none" strike="noStrike" cap="none" normalizeH="0" baseline="0" dirty="0">
                <a:ln>
                  <a:noFill/>
                </a:ln>
                <a:solidFill>
                  <a:srgbClr val="080808"/>
                </a:solidFill>
                <a:effectLst/>
                <a:latin typeface="JetBrains Mono"/>
              </a:rPr>
              <a:t>)</a:t>
            </a:r>
            <a:br>
              <a:rPr kumimoji="0" lang="en-US" altLang="en-US" sz="1000" b="0" i="0" u="none" strike="noStrike" cap="none" normalizeH="0" baseline="0" dirty="0">
                <a:ln>
                  <a:noFill/>
                </a:ln>
                <a:solidFill>
                  <a:srgbClr val="080808"/>
                </a:solidFill>
                <a:effectLst/>
                <a:latin typeface="JetBrains Mono"/>
              </a:rPr>
            </a:br>
            <a:r>
              <a:rPr kumimoji="0" lang="en-US" altLang="en-US" sz="1000" b="0" i="0" u="none" strike="noStrike" cap="none" normalizeH="0" baseline="0" dirty="0">
                <a:ln>
                  <a:noFill/>
                </a:ln>
                <a:solidFill>
                  <a:srgbClr val="080808"/>
                </a:solidFill>
                <a:effectLst/>
                <a:latin typeface="JetBrains Mono"/>
              </a:rPr>
              <a:t>    step1()</a:t>
            </a:r>
            <a:br>
              <a:rPr kumimoji="0" lang="en-US" altLang="en-US" sz="1000" b="0" i="0" u="none" strike="noStrike" cap="none" normalizeH="0" baseline="0" dirty="0">
                <a:ln>
                  <a:noFill/>
                </a:ln>
                <a:solidFill>
                  <a:srgbClr val="080808"/>
                </a:solidFill>
                <a:effectLst/>
                <a:latin typeface="JetBrains Mono"/>
              </a:rPr>
            </a:br>
            <a:r>
              <a:rPr kumimoji="0" lang="en-US" altLang="en-US" sz="1000" b="0" i="0" u="none" strike="noStrike" cap="none" normalizeH="0" baseline="0" dirty="0">
                <a:ln>
                  <a:noFill/>
                </a:ln>
                <a:solidFill>
                  <a:srgbClr val="080808"/>
                </a:solidFill>
                <a:effectLst/>
                <a:latin typeface="JetBrains Mono"/>
              </a:rPr>
              <a:t>    </a:t>
            </a:r>
            <a:r>
              <a:rPr kumimoji="0" lang="en-US" altLang="en-US" sz="1000" b="0" i="0" u="none" strike="noStrike" cap="none" normalizeH="0" baseline="0" dirty="0">
                <a:ln>
                  <a:noFill/>
                </a:ln>
                <a:solidFill>
                  <a:srgbClr val="000080"/>
                </a:solidFill>
                <a:effectLst/>
                <a:latin typeface="JetBrains Mono"/>
              </a:rPr>
              <a:t>input</a:t>
            </a:r>
            <a:r>
              <a:rPr kumimoji="0" lang="en-US" altLang="en-US" sz="1000" b="0" i="0" u="none" strike="noStrike" cap="none" normalizeH="0" baseline="0" dirty="0">
                <a:ln>
                  <a:noFill/>
                </a:ln>
                <a:solidFill>
                  <a:srgbClr val="080808"/>
                </a:solidFill>
                <a:effectLst/>
                <a:latin typeface="JetBrains Mono"/>
              </a:rPr>
              <a:t>(</a:t>
            </a:r>
            <a:r>
              <a:rPr kumimoji="0" lang="en-US" altLang="en-US" sz="1000" b="0" i="0" u="none" strike="noStrike" cap="none" normalizeH="0" baseline="0" dirty="0">
                <a:ln>
                  <a:noFill/>
                </a:ln>
                <a:solidFill>
                  <a:srgbClr val="067D17"/>
                </a:solidFill>
                <a:effectLst/>
                <a:latin typeface="JetBrains Mono"/>
              </a:rPr>
              <a:t>'Press enter to see step 2: '</a:t>
            </a:r>
            <a:r>
              <a:rPr kumimoji="0" lang="en-US" altLang="en-US" sz="1000" b="0" i="0" u="none" strike="noStrike" cap="none" normalizeH="0" baseline="0" dirty="0">
                <a:ln>
                  <a:noFill/>
                </a:ln>
                <a:solidFill>
                  <a:srgbClr val="080808"/>
                </a:solidFill>
                <a:effectLst/>
                <a:latin typeface="JetBrains Mono"/>
              </a:rPr>
              <a:t>)</a:t>
            </a:r>
            <a:br>
              <a:rPr kumimoji="0" lang="en-US" altLang="en-US" sz="1000" b="0" i="0" u="none" strike="noStrike" cap="none" normalizeH="0" baseline="0" dirty="0">
                <a:ln>
                  <a:noFill/>
                </a:ln>
                <a:solidFill>
                  <a:srgbClr val="080808"/>
                </a:solidFill>
                <a:effectLst/>
                <a:latin typeface="JetBrains Mono"/>
              </a:rPr>
            </a:br>
            <a:r>
              <a:rPr kumimoji="0" lang="en-US" altLang="en-US" sz="1000" b="0" i="0" u="none" strike="noStrike" cap="none" normalizeH="0" baseline="0" dirty="0">
                <a:ln>
                  <a:noFill/>
                </a:ln>
                <a:solidFill>
                  <a:srgbClr val="080808"/>
                </a:solidFill>
                <a:effectLst/>
                <a:latin typeface="JetBrains Mono"/>
              </a:rPr>
              <a:t>    step2()</a:t>
            </a:r>
            <a:br>
              <a:rPr kumimoji="0" lang="en-US" altLang="en-US" sz="1000" b="0" i="0" u="none" strike="noStrike" cap="none" normalizeH="0" baseline="0" dirty="0">
                <a:ln>
                  <a:noFill/>
                </a:ln>
                <a:solidFill>
                  <a:srgbClr val="080808"/>
                </a:solidFill>
                <a:effectLst/>
                <a:latin typeface="JetBrains Mono"/>
              </a:rPr>
            </a:br>
            <a:r>
              <a:rPr kumimoji="0" lang="en-US" altLang="en-US" sz="1000" b="0" i="0" u="none" strike="noStrike" cap="none" normalizeH="0" baseline="0" dirty="0">
                <a:ln>
                  <a:noFill/>
                </a:ln>
                <a:solidFill>
                  <a:srgbClr val="080808"/>
                </a:solidFill>
                <a:effectLst/>
                <a:latin typeface="JetBrains Mono"/>
              </a:rPr>
              <a:t>    </a:t>
            </a:r>
            <a:r>
              <a:rPr kumimoji="0" lang="en-US" altLang="en-US" sz="1000" b="0" i="0" u="none" strike="noStrike" cap="none" normalizeH="0" baseline="0" dirty="0">
                <a:ln>
                  <a:noFill/>
                </a:ln>
                <a:solidFill>
                  <a:srgbClr val="000080"/>
                </a:solidFill>
                <a:effectLst/>
                <a:latin typeface="JetBrains Mono"/>
              </a:rPr>
              <a:t>input</a:t>
            </a:r>
            <a:r>
              <a:rPr kumimoji="0" lang="en-US" altLang="en-US" sz="1000" b="0" i="0" u="none" strike="noStrike" cap="none" normalizeH="0" baseline="0" dirty="0">
                <a:ln>
                  <a:noFill/>
                </a:ln>
                <a:solidFill>
                  <a:srgbClr val="080808"/>
                </a:solidFill>
                <a:effectLst/>
                <a:latin typeface="JetBrains Mono"/>
              </a:rPr>
              <a:t>(</a:t>
            </a:r>
            <a:r>
              <a:rPr kumimoji="0" lang="en-US" altLang="en-US" sz="1000" b="0" i="0" u="none" strike="noStrike" cap="none" normalizeH="0" baseline="0" dirty="0">
                <a:ln>
                  <a:noFill/>
                </a:ln>
                <a:solidFill>
                  <a:srgbClr val="067D17"/>
                </a:solidFill>
                <a:effectLst/>
                <a:latin typeface="JetBrains Mono"/>
              </a:rPr>
              <a:t>'Press enter to see step 3:'</a:t>
            </a:r>
            <a:r>
              <a:rPr kumimoji="0" lang="en-US" altLang="en-US" sz="1000" b="0" i="0" u="none" strike="noStrike" cap="none" normalizeH="0" baseline="0" dirty="0">
                <a:ln>
                  <a:noFill/>
                </a:ln>
                <a:solidFill>
                  <a:srgbClr val="080808"/>
                </a:solidFill>
                <a:effectLst/>
                <a:latin typeface="JetBrains Mono"/>
              </a:rPr>
              <a:t>)</a:t>
            </a:r>
            <a:br>
              <a:rPr kumimoji="0" lang="en-US" altLang="en-US" sz="1000" b="0" i="0" u="none" strike="noStrike" cap="none" normalizeH="0" baseline="0" dirty="0">
                <a:ln>
                  <a:noFill/>
                </a:ln>
                <a:solidFill>
                  <a:srgbClr val="080808"/>
                </a:solidFill>
                <a:effectLst/>
                <a:latin typeface="JetBrains Mono"/>
              </a:rPr>
            </a:br>
            <a:r>
              <a:rPr kumimoji="0" lang="en-US" altLang="en-US" sz="1000" b="0" i="0" u="none" strike="noStrike" cap="none" normalizeH="0" baseline="0" dirty="0">
                <a:ln>
                  <a:noFill/>
                </a:ln>
                <a:solidFill>
                  <a:srgbClr val="080808"/>
                </a:solidFill>
                <a:effectLst/>
                <a:latin typeface="JetBrains Mono"/>
              </a:rPr>
              <a:t>    step3()</a:t>
            </a:r>
            <a:br>
              <a:rPr kumimoji="0" lang="en-US" altLang="en-US" sz="1000" b="0" i="0" u="none" strike="noStrike" cap="none" normalizeH="0" baseline="0" dirty="0">
                <a:ln>
                  <a:noFill/>
                </a:ln>
                <a:solidFill>
                  <a:srgbClr val="080808"/>
                </a:solidFill>
                <a:effectLst/>
                <a:latin typeface="JetBrains Mono"/>
              </a:rPr>
            </a:br>
            <a:r>
              <a:rPr kumimoji="0" lang="en-US" altLang="en-US" sz="1000" b="0" i="0" u="none" strike="noStrike" cap="none" normalizeH="0" baseline="0" dirty="0">
                <a:ln>
                  <a:noFill/>
                </a:ln>
                <a:solidFill>
                  <a:srgbClr val="080808"/>
                </a:solidFill>
                <a:effectLst/>
                <a:latin typeface="JetBrains Mono"/>
              </a:rPr>
              <a:t>    </a:t>
            </a:r>
            <a:r>
              <a:rPr kumimoji="0" lang="en-US" altLang="en-US" sz="1000" b="0" i="0" u="none" strike="noStrike" cap="none" normalizeH="0" baseline="0" dirty="0">
                <a:ln>
                  <a:noFill/>
                </a:ln>
                <a:solidFill>
                  <a:srgbClr val="000080"/>
                </a:solidFill>
                <a:effectLst/>
                <a:latin typeface="JetBrains Mono"/>
              </a:rPr>
              <a:t>input</a:t>
            </a:r>
            <a:r>
              <a:rPr kumimoji="0" lang="en-US" altLang="en-US" sz="1000" b="0" i="0" u="none" strike="noStrike" cap="none" normalizeH="0" baseline="0" dirty="0">
                <a:ln>
                  <a:noFill/>
                </a:ln>
                <a:solidFill>
                  <a:srgbClr val="080808"/>
                </a:solidFill>
                <a:effectLst/>
                <a:latin typeface="JetBrains Mono"/>
              </a:rPr>
              <a:t>(</a:t>
            </a:r>
            <a:r>
              <a:rPr kumimoji="0" lang="en-US" altLang="en-US" sz="1000" b="0" i="0" u="none" strike="noStrike" cap="none" normalizeH="0" baseline="0" dirty="0">
                <a:ln>
                  <a:noFill/>
                </a:ln>
                <a:solidFill>
                  <a:srgbClr val="067D17"/>
                </a:solidFill>
                <a:effectLst/>
                <a:latin typeface="JetBrains Mono"/>
              </a:rPr>
              <a:t>'Press enter to see step 4:'</a:t>
            </a:r>
            <a:r>
              <a:rPr kumimoji="0" lang="en-US" altLang="en-US" sz="1000" b="0" i="0" u="none" strike="noStrike" cap="none" normalizeH="0" baseline="0" dirty="0">
                <a:ln>
                  <a:noFill/>
                </a:ln>
                <a:solidFill>
                  <a:srgbClr val="080808"/>
                </a:solidFill>
                <a:effectLst/>
                <a:latin typeface="JetBrains Mono"/>
              </a:rPr>
              <a:t>)</a:t>
            </a:r>
            <a:br>
              <a:rPr kumimoji="0" lang="en-US" altLang="en-US" sz="1000" b="0" i="0" u="none" strike="noStrike" cap="none" normalizeH="0" baseline="0" dirty="0">
                <a:ln>
                  <a:noFill/>
                </a:ln>
                <a:solidFill>
                  <a:srgbClr val="080808"/>
                </a:solidFill>
                <a:effectLst/>
                <a:latin typeface="JetBrains Mono"/>
              </a:rPr>
            </a:br>
            <a:r>
              <a:rPr kumimoji="0" lang="en-US" altLang="en-US" sz="1000" b="0" i="0" u="none" strike="noStrike" cap="none" normalizeH="0" baseline="0" dirty="0">
                <a:ln>
                  <a:noFill/>
                </a:ln>
                <a:solidFill>
                  <a:srgbClr val="080808"/>
                </a:solidFill>
                <a:effectLst/>
                <a:latin typeface="JetBrains Mono"/>
              </a:rPr>
              <a:t>    step4()</a:t>
            </a:r>
            <a:br>
              <a:rPr kumimoji="0" lang="en-US" altLang="en-US" sz="1000" b="0" i="0" u="none" strike="noStrike" cap="none" normalizeH="0" baseline="0" dirty="0">
                <a:ln>
                  <a:noFill/>
                </a:ln>
                <a:solidFill>
                  <a:srgbClr val="080808"/>
                </a:solidFill>
                <a:effectLst/>
                <a:latin typeface="JetBrains Mono"/>
              </a:rPr>
            </a:br>
            <a:r>
              <a:rPr kumimoji="0" lang="en-US" altLang="en-US" sz="1000" b="0" i="0" u="none" strike="noStrike" cap="none" normalizeH="0" baseline="0" dirty="0">
                <a:ln>
                  <a:noFill/>
                </a:ln>
                <a:solidFill>
                  <a:srgbClr val="080808"/>
                </a:solidFill>
                <a:effectLst/>
                <a:latin typeface="JetBrains Mono"/>
              </a:rPr>
              <a:t>    </a:t>
            </a:r>
            <a:r>
              <a:rPr kumimoji="0" lang="en-US" altLang="en-US" sz="1000" b="0" i="0" u="none" strike="noStrike" cap="none" normalizeH="0" baseline="0" dirty="0">
                <a:ln>
                  <a:noFill/>
                </a:ln>
                <a:solidFill>
                  <a:srgbClr val="000080"/>
                </a:solidFill>
                <a:effectLst/>
                <a:latin typeface="JetBrains Mono"/>
              </a:rPr>
              <a:t>input</a:t>
            </a:r>
            <a:r>
              <a:rPr kumimoji="0" lang="en-US" altLang="en-US" sz="1000" b="0" i="0" u="none" strike="noStrike" cap="none" normalizeH="0" baseline="0" dirty="0">
                <a:ln>
                  <a:noFill/>
                </a:ln>
                <a:solidFill>
                  <a:srgbClr val="080808"/>
                </a:solidFill>
                <a:effectLst/>
                <a:latin typeface="JetBrains Mono"/>
              </a:rPr>
              <a:t>(</a:t>
            </a:r>
            <a:r>
              <a:rPr kumimoji="0" lang="en-US" altLang="en-US" sz="1000" b="0" i="0" u="none" strike="noStrike" cap="none" normalizeH="0" baseline="0" dirty="0">
                <a:ln>
                  <a:noFill/>
                </a:ln>
                <a:solidFill>
                  <a:srgbClr val="067D17"/>
                </a:solidFill>
                <a:effectLst/>
                <a:latin typeface="JetBrains Mono"/>
              </a:rPr>
              <a:t>'Press enter to see step 5:'</a:t>
            </a:r>
            <a:r>
              <a:rPr kumimoji="0" lang="en-US" altLang="en-US" sz="1000" b="0" i="0" u="none" strike="noStrike" cap="none" normalizeH="0" baseline="0" dirty="0">
                <a:ln>
                  <a:noFill/>
                </a:ln>
                <a:solidFill>
                  <a:srgbClr val="080808"/>
                </a:solidFill>
                <a:effectLst/>
                <a:latin typeface="JetBrains Mono"/>
              </a:rPr>
              <a:t>)</a:t>
            </a:r>
            <a:br>
              <a:rPr kumimoji="0" lang="en-US" altLang="en-US" sz="1000" b="0" i="0" u="none" strike="noStrike" cap="none" normalizeH="0" baseline="0" dirty="0">
                <a:ln>
                  <a:noFill/>
                </a:ln>
                <a:solidFill>
                  <a:srgbClr val="080808"/>
                </a:solidFill>
                <a:effectLst/>
                <a:latin typeface="JetBrains Mono"/>
              </a:rPr>
            </a:br>
            <a:r>
              <a:rPr kumimoji="0" lang="en-US" altLang="en-US" sz="1000" b="0" i="0" u="none" strike="noStrike" cap="none" normalizeH="0" baseline="0" dirty="0">
                <a:ln>
                  <a:noFill/>
                </a:ln>
                <a:solidFill>
                  <a:srgbClr val="080808"/>
                </a:solidFill>
                <a:effectLst/>
                <a:latin typeface="JetBrains Mono"/>
              </a:rPr>
              <a:t>    step5()</a:t>
            </a:r>
            <a:br>
              <a:rPr kumimoji="0" lang="en-US" altLang="en-US" sz="1000" b="0" i="0" u="none" strike="noStrike" cap="none" normalizeH="0" baseline="0" dirty="0">
                <a:ln>
                  <a:noFill/>
                </a:ln>
                <a:solidFill>
                  <a:srgbClr val="080808"/>
                </a:solidFill>
                <a:effectLst/>
                <a:latin typeface="JetBrains Mono"/>
              </a:rPr>
            </a:br>
            <a:br>
              <a:rPr kumimoji="0" lang="en-US" altLang="en-US" sz="1000" b="0" i="0" u="none" strike="noStrike" cap="none" normalizeH="0" baseline="0" dirty="0">
                <a:ln>
                  <a:noFill/>
                </a:ln>
                <a:solidFill>
                  <a:srgbClr val="080808"/>
                </a:solidFill>
                <a:effectLst/>
                <a:latin typeface="JetBrains Mono"/>
              </a:rPr>
            </a:br>
            <a:r>
              <a:rPr kumimoji="0" lang="en-US" altLang="en-US" sz="1000" b="0" i="0" u="none" strike="noStrike" cap="none" normalizeH="0" baseline="0" dirty="0">
                <a:ln>
                  <a:noFill/>
                </a:ln>
                <a:solidFill>
                  <a:srgbClr val="0033B3"/>
                </a:solidFill>
                <a:effectLst/>
                <a:latin typeface="JetBrains Mono"/>
              </a:rPr>
              <a:t>def </a:t>
            </a:r>
            <a:r>
              <a:rPr kumimoji="0" lang="en-US" altLang="en-US" sz="1000" b="0" i="0" u="none" strike="noStrike" cap="none" normalizeH="0" baseline="0" dirty="0" err="1">
                <a:ln>
                  <a:noFill/>
                </a:ln>
                <a:solidFill>
                  <a:srgbClr val="00627A"/>
                </a:solidFill>
                <a:effectLst/>
                <a:latin typeface="JetBrains Mono"/>
              </a:rPr>
              <a:t>startup_message</a:t>
            </a:r>
            <a:r>
              <a:rPr kumimoji="0" lang="en-US" altLang="en-US" sz="1000" b="0" i="0" u="none" strike="noStrike" cap="none" normalizeH="0" baseline="0" dirty="0">
                <a:ln>
                  <a:noFill/>
                </a:ln>
                <a:solidFill>
                  <a:srgbClr val="080808"/>
                </a:solidFill>
                <a:effectLst/>
                <a:latin typeface="JetBrains Mono"/>
              </a:rPr>
              <a:t>():</a:t>
            </a:r>
            <a:br>
              <a:rPr kumimoji="0" lang="en-US" altLang="en-US" sz="1000" b="0" i="0" u="none" strike="noStrike" cap="none" normalizeH="0" baseline="0" dirty="0">
                <a:ln>
                  <a:noFill/>
                </a:ln>
                <a:solidFill>
                  <a:srgbClr val="080808"/>
                </a:solidFill>
                <a:effectLst/>
                <a:latin typeface="JetBrains Mono"/>
              </a:rPr>
            </a:br>
            <a:r>
              <a:rPr kumimoji="0" lang="en-US" altLang="en-US" sz="1000" b="0" i="0" u="none" strike="noStrike" cap="none" normalizeH="0" baseline="0" dirty="0">
                <a:ln>
                  <a:noFill/>
                </a:ln>
                <a:solidFill>
                  <a:srgbClr val="080808"/>
                </a:solidFill>
                <a:effectLst/>
                <a:latin typeface="JetBrains Mono"/>
              </a:rPr>
              <a:t>    </a:t>
            </a:r>
            <a:r>
              <a:rPr kumimoji="0" lang="en-US" altLang="en-US" sz="1000" b="0" i="0" u="none" strike="noStrike" cap="none" normalizeH="0" baseline="0" dirty="0">
                <a:ln>
                  <a:noFill/>
                </a:ln>
                <a:solidFill>
                  <a:srgbClr val="000080"/>
                </a:solidFill>
                <a:effectLst/>
                <a:latin typeface="JetBrains Mono"/>
              </a:rPr>
              <a:t>print</a:t>
            </a:r>
            <a:r>
              <a:rPr kumimoji="0" lang="en-US" altLang="en-US" sz="1000" b="0" i="0" u="none" strike="noStrike" cap="none" normalizeH="0" baseline="0" dirty="0">
                <a:ln>
                  <a:noFill/>
                </a:ln>
                <a:solidFill>
                  <a:srgbClr val="080808"/>
                </a:solidFill>
                <a:effectLst/>
                <a:latin typeface="JetBrains Mono"/>
              </a:rPr>
              <a:t>(</a:t>
            </a:r>
            <a:r>
              <a:rPr kumimoji="0" lang="en-US" altLang="en-US" sz="1000" b="0" i="0" u="none" strike="noStrike" cap="none" normalizeH="0" baseline="0" dirty="0">
                <a:ln>
                  <a:noFill/>
                </a:ln>
                <a:solidFill>
                  <a:srgbClr val="067D17"/>
                </a:solidFill>
                <a:effectLst/>
                <a:latin typeface="JetBrains Mono"/>
              </a:rPr>
              <a:t>'this program shows how to make tea'</a:t>
            </a:r>
            <a:r>
              <a:rPr kumimoji="0" lang="en-US" altLang="en-US" sz="1000" b="0" i="0" u="none" strike="noStrike" cap="none" normalizeH="0" baseline="0" dirty="0">
                <a:ln>
                  <a:noFill/>
                </a:ln>
                <a:solidFill>
                  <a:srgbClr val="080808"/>
                </a:solidFill>
                <a:effectLst/>
                <a:latin typeface="JetBrains Mono"/>
              </a:rPr>
              <a:t>)</a:t>
            </a:r>
            <a:br>
              <a:rPr kumimoji="0" lang="en-US" altLang="en-US" sz="1000" b="0" i="0" u="none" strike="noStrike" cap="none" normalizeH="0" baseline="0" dirty="0">
                <a:ln>
                  <a:noFill/>
                </a:ln>
                <a:solidFill>
                  <a:srgbClr val="080808"/>
                </a:solidFill>
                <a:effectLst/>
                <a:latin typeface="JetBrains Mono"/>
              </a:rPr>
            </a:br>
            <a:r>
              <a:rPr kumimoji="0" lang="en-US" altLang="en-US" sz="1000" b="0" i="0" u="none" strike="noStrike" cap="none" normalizeH="0" baseline="0" dirty="0">
                <a:ln>
                  <a:noFill/>
                </a:ln>
                <a:solidFill>
                  <a:srgbClr val="080808"/>
                </a:solidFill>
                <a:effectLst/>
                <a:latin typeface="JetBrains Mono"/>
              </a:rPr>
              <a:t>    </a:t>
            </a:r>
            <a:r>
              <a:rPr kumimoji="0" lang="en-US" altLang="en-US" sz="1000" b="0" i="0" u="none" strike="noStrike" cap="none" normalizeH="0" baseline="0" dirty="0">
                <a:ln>
                  <a:noFill/>
                </a:ln>
                <a:solidFill>
                  <a:srgbClr val="000080"/>
                </a:solidFill>
                <a:effectLst/>
                <a:latin typeface="JetBrains Mono"/>
              </a:rPr>
              <a:t>print</a:t>
            </a:r>
            <a:r>
              <a:rPr kumimoji="0" lang="en-US" altLang="en-US" sz="1000" b="0" i="0" u="none" strike="noStrike" cap="none" normalizeH="0" baseline="0" dirty="0">
                <a:ln>
                  <a:noFill/>
                </a:ln>
                <a:solidFill>
                  <a:srgbClr val="080808"/>
                </a:solidFill>
                <a:effectLst/>
                <a:latin typeface="JetBrains Mono"/>
              </a:rPr>
              <a:t>(</a:t>
            </a:r>
            <a:r>
              <a:rPr kumimoji="0" lang="en-US" altLang="en-US" sz="1000" b="0" i="0" u="none" strike="noStrike" cap="none" normalizeH="0" baseline="0" dirty="0">
                <a:ln>
                  <a:noFill/>
                </a:ln>
                <a:solidFill>
                  <a:srgbClr val="067D17"/>
                </a:solidFill>
                <a:effectLst/>
                <a:latin typeface="JetBrains Mono"/>
              </a:rPr>
              <a:t>'the are 5 simple steps'</a:t>
            </a:r>
            <a:r>
              <a:rPr kumimoji="0" lang="en-US" altLang="en-US" sz="1000" b="0" i="0" u="none" strike="noStrike" cap="none" normalizeH="0" baseline="0" dirty="0">
                <a:ln>
                  <a:noFill/>
                </a:ln>
                <a:solidFill>
                  <a:srgbClr val="080808"/>
                </a:solidFill>
                <a:effectLst/>
                <a:latin typeface="JetBrains Mono"/>
              </a:rPr>
              <a:t>)</a:t>
            </a:r>
            <a:br>
              <a:rPr kumimoji="0" lang="en-US" altLang="en-US" sz="1000" b="0" i="0" u="none" strike="noStrike" cap="none" normalizeH="0" baseline="0" dirty="0">
                <a:ln>
                  <a:noFill/>
                </a:ln>
                <a:solidFill>
                  <a:srgbClr val="080808"/>
                </a:solidFill>
                <a:effectLst/>
                <a:latin typeface="JetBrains Mono"/>
              </a:rPr>
            </a:br>
            <a:r>
              <a:rPr kumimoji="0" lang="en-US" altLang="en-US" sz="1000" b="0" i="0" u="none" strike="noStrike" cap="none" normalizeH="0" baseline="0" dirty="0">
                <a:ln>
                  <a:noFill/>
                </a:ln>
                <a:solidFill>
                  <a:srgbClr val="080808"/>
                </a:solidFill>
                <a:effectLst/>
                <a:latin typeface="JetBrains Mono"/>
              </a:rPr>
              <a:t>    </a:t>
            </a:r>
            <a:r>
              <a:rPr kumimoji="0" lang="en-US" altLang="en-US" sz="1000" b="0" i="0" u="none" strike="noStrike" cap="none" normalizeH="0" baseline="0" dirty="0">
                <a:ln>
                  <a:noFill/>
                </a:ln>
                <a:solidFill>
                  <a:srgbClr val="000080"/>
                </a:solidFill>
                <a:effectLst/>
                <a:latin typeface="JetBrains Mono"/>
              </a:rPr>
              <a:t>print</a:t>
            </a:r>
            <a:r>
              <a:rPr kumimoji="0" lang="en-US" altLang="en-US" sz="1000" b="0" i="0" u="none" strike="noStrike" cap="none" normalizeH="0" baseline="0" dirty="0">
                <a:ln>
                  <a:noFill/>
                </a:ln>
                <a:solidFill>
                  <a:srgbClr val="080808"/>
                </a:solidFill>
                <a:effectLst/>
                <a:latin typeface="JetBrains Mono"/>
              </a:rPr>
              <a:t>()</a:t>
            </a:r>
            <a:br>
              <a:rPr kumimoji="0" lang="en-US" altLang="en-US" sz="1000" b="0" i="0" u="none" strike="noStrike" cap="none" normalizeH="0" baseline="0" dirty="0">
                <a:ln>
                  <a:noFill/>
                </a:ln>
                <a:solidFill>
                  <a:srgbClr val="080808"/>
                </a:solidFill>
                <a:effectLst/>
                <a:latin typeface="JetBrains Mono"/>
              </a:rPr>
            </a:br>
            <a:br>
              <a:rPr kumimoji="0" lang="en-US" altLang="en-US" sz="1000" b="0" i="0" u="none" strike="noStrike" cap="none" normalizeH="0" baseline="0" dirty="0">
                <a:ln>
                  <a:noFill/>
                </a:ln>
                <a:solidFill>
                  <a:srgbClr val="080808"/>
                </a:solidFill>
                <a:effectLst/>
                <a:latin typeface="JetBrains Mono"/>
              </a:rPr>
            </a:br>
            <a:r>
              <a:rPr kumimoji="0" lang="en-US" altLang="en-US" sz="1000" b="0" i="0" u="none" strike="noStrike" cap="none" normalizeH="0" baseline="0" dirty="0">
                <a:ln>
                  <a:noFill/>
                </a:ln>
                <a:solidFill>
                  <a:srgbClr val="0033B3"/>
                </a:solidFill>
                <a:effectLst/>
                <a:latin typeface="JetBrains Mono"/>
              </a:rPr>
              <a:t>def </a:t>
            </a:r>
            <a:r>
              <a:rPr kumimoji="0" lang="en-US" altLang="en-US" sz="1000" b="0" i="0" u="none" strike="noStrike" cap="none" normalizeH="0" baseline="0" dirty="0">
                <a:ln>
                  <a:noFill/>
                </a:ln>
                <a:solidFill>
                  <a:srgbClr val="00627A"/>
                </a:solidFill>
                <a:effectLst/>
                <a:latin typeface="JetBrains Mono"/>
              </a:rPr>
              <a:t>step1</a:t>
            </a:r>
            <a:r>
              <a:rPr kumimoji="0" lang="en-US" altLang="en-US" sz="1000" b="0" i="0" u="none" strike="noStrike" cap="none" normalizeH="0" baseline="0" dirty="0">
                <a:ln>
                  <a:noFill/>
                </a:ln>
                <a:solidFill>
                  <a:srgbClr val="080808"/>
                </a:solidFill>
                <a:effectLst/>
                <a:latin typeface="JetBrains Mono"/>
              </a:rPr>
              <a:t>():</a:t>
            </a:r>
            <a:br>
              <a:rPr kumimoji="0" lang="en-US" altLang="en-US" sz="1000" b="0" i="0" u="none" strike="noStrike" cap="none" normalizeH="0" baseline="0" dirty="0">
                <a:ln>
                  <a:noFill/>
                </a:ln>
                <a:solidFill>
                  <a:srgbClr val="080808"/>
                </a:solidFill>
                <a:effectLst/>
                <a:latin typeface="JetBrains Mono"/>
              </a:rPr>
            </a:br>
            <a:r>
              <a:rPr kumimoji="0" lang="en-US" altLang="en-US" sz="1000" b="0" i="0" u="none" strike="noStrike" cap="none" normalizeH="0" baseline="0" dirty="0">
                <a:ln>
                  <a:noFill/>
                </a:ln>
                <a:solidFill>
                  <a:srgbClr val="080808"/>
                </a:solidFill>
                <a:effectLst/>
                <a:latin typeface="JetBrains Mono"/>
              </a:rPr>
              <a:t>    </a:t>
            </a:r>
            <a:r>
              <a:rPr kumimoji="0" lang="en-US" altLang="en-US" sz="1000" b="0" i="0" u="none" strike="noStrike" cap="none" normalizeH="0" baseline="0" dirty="0">
                <a:ln>
                  <a:noFill/>
                </a:ln>
                <a:solidFill>
                  <a:srgbClr val="000080"/>
                </a:solidFill>
                <a:effectLst/>
                <a:latin typeface="JetBrains Mono"/>
              </a:rPr>
              <a:t>print</a:t>
            </a:r>
            <a:r>
              <a:rPr kumimoji="0" lang="en-US" altLang="en-US" sz="1000" b="0" i="0" u="none" strike="noStrike" cap="none" normalizeH="0" baseline="0" dirty="0">
                <a:ln>
                  <a:noFill/>
                </a:ln>
                <a:solidFill>
                  <a:srgbClr val="080808"/>
                </a:solidFill>
                <a:effectLst/>
                <a:latin typeface="JetBrains Mono"/>
              </a:rPr>
              <a:t>(</a:t>
            </a:r>
            <a:r>
              <a:rPr kumimoji="0" lang="en-US" altLang="en-US" sz="1000" b="0" i="0" u="none" strike="noStrike" cap="none" normalizeH="0" baseline="0" dirty="0">
                <a:ln>
                  <a:noFill/>
                </a:ln>
                <a:solidFill>
                  <a:srgbClr val="067D17"/>
                </a:solidFill>
                <a:effectLst/>
                <a:latin typeface="JetBrains Mono"/>
              </a:rPr>
              <a:t>'Step1: Heat water until it boils'</a:t>
            </a:r>
            <a:r>
              <a:rPr kumimoji="0" lang="en-US" altLang="en-US" sz="1000" b="0" i="0" u="none" strike="noStrike" cap="none" normalizeH="0" baseline="0" dirty="0">
                <a:ln>
                  <a:noFill/>
                </a:ln>
                <a:solidFill>
                  <a:srgbClr val="080808"/>
                </a:solidFill>
                <a:effectLst/>
                <a:latin typeface="JetBrains Mono"/>
              </a:rPr>
              <a:t>)</a:t>
            </a:r>
            <a:br>
              <a:rPr kumimoji="0" lang="en-US" altLang="en-US" sz="1000" b="0" i="0" u="none" strike="noStrike" cap="none" normalizeH="0" baseline="0" dirty="0">
                <a:ln>
                  <a:noFill/>
                </a:ln>
                <a:solidFill>
                  <a:srgbClr val="080808"/>
                </a:solidFill>
                <a:effectLst/>
                <a:latin typeface="JetBrains Mono"/>
              </a:rPr>
            </a:br>
            <a:r>
              <a:rPr kumimoji="0" lang="en-US" altLang="en-US" sz="1000" b="0" i="0" u="none" strike="noStrike" cap="none" normalizeH="0" baseline="0" dirty="0">
                <a:ln>
                  <a:noFill/>
                </a:ln>
                <a:solidFill>
                  <a:srgbClr val="080808"/>
                </a:solidFill>
                <a:effectLst/>
                <a:latin typeface="JetBrains Mono"/>
              </a:rPr>
              <a:t>    </a:t>
            </a:r>
            <a:r>
              <a:rPr kumimoji="0" lang="en-US" altLang="en-US" sz="1000" b="0" i="0" u="none" strike="noStrike" cap="none" normalizeH="0" baseline="0" dirty="0">
                <a:ln>
                  <a:noFill/>
                </a:ln>
                <a:solidFill>
                  <a:srgbClr val="000080"/>
                </a:solidFill>
                <a:effectLst/>
                <a:latin typeface="JetBrains Mono"/>
              </a:rPr>
              <a:t>print</a:t>
            </a:r>
            <a:r>
              <a:rPr kumimoji="0" lang="en-US" altLang="en-US" sz="1000" b="0" i="0" u="none" strike="noStrike" cap="none" normalizeH="0" baseline="0" dirty="0">
                <a:ln>
                  <a:noFill/>
                </a:ln>
                <a:solidFill>
                  <a:srgbClr val="080808"/>
                </a:solidFill>
                <a:effectLst/>
                <a:latin typeface="JetBrains Mono"/>
              </a:rPr>
              <a:t>()</a:t>
            </a:r>
            <a:br>
              <a:rPr kumimoji="0" lang="en-US" altLang="en-US" sz="1000" b="0" i="0" u="none" strike="noStrike" cap="none" normalizeH="0" baseline="0" dirty="0">
                <a:ln>
                  <a:noFill/>
                </a:ln>
                <a:solidFill>
                  <a:srgbClr val="080808"/>
                </a:solidFill>
                <a:effectLst/>
                <a:latin typeface="JetBrains Mono"/>
              </a:rPr>
            </a:br>
            <a:br>
              <a:rPr kumimoji="0" lang="en-US" altLang="en-US" sz="1000" b="0" i="0" u="none" strike="noStrike" cap="none" normalizeH="0" baseline="0" dirty="0">
                <a:ln>
                  <a:noFill/>
                </a:ln>
                <a:solidFill>
                  <a:srgbClr val="080808"/>
                </a:solidFill>
                <a:effectLst/>
                <a:latin typeface="JetBrains Mono"/>
              </a:rPr>
            </a:br>
            <a:r>
              <a:rPr kumimoji="0" lang="en-US" altLang="en-US" sz="1000" b="0" i="0" u="none" strike="noStrike" cap="none" normalizeH="0" baseline="0" dirty="0">
                <a:ln>
                  <a:noFill/>
                </a:ln>
                <a:solidFill>
                  <a:srgbClr val="0033B3"/>
                </a:solidFill>
                <a:effectLst/>
                <a:latin typeface="JetBrains Mono"/>
              </a:rPr>
              <a:t>def </a:t>
            </a:r>
            <a:r>
              <a:rPr kumimoji="0" lang="en-US" altLang="en-US" sz="1000" b="0" i="0" u="none" strike="noStrike" cap="none" normalizeH="0" baseline="0" dirty="0">
                <a:ln>
                  <a:noFill/>
                </a:ln>
                <a:solidFill>
                  <a:srgbClr val="00627A"/>
                </a:solidFill>
                <a:effectLst/>
                <a:latin typeface="JetBrains Mono"/>
              </a:rPr>
              <a:t>step2</a:t>
            </a:r>
            <a:r>
              <a:rPr kumimoji="0" lang="en-US" altLang="en-US" sz="1000" b="0" i="0" u="none" strike="noStrike" cap="none" normalizeH="0" baseline="0" dirty="0">
                <a:ln>
                  <a:noFill/>
                </a:ln>
                <a:solidFill>
                  <a:srgbClr val="080808"/>
                </a:solidFill>
                <a:effectLst/>
                <a:latin typeface="JetBrains Mono"/>
              </a:rPr>
              <a:t>():</a:t>
            </a:r>
            <a:br>
              <a:rPr kumimoji="0" lang="en-US" altLang="en-US" sz="1000" b="0" i="0" u="none" strike="noStrike" cap="none" normalizeH="0" baseline="0" dirty="0">
                <a:ln>
                  <a:noFill/>
                </a:ln>
                <a:solidFill>
                  <a:srgbClr val="080808"/>
                </a:solidFill>
                <a:effectLst/>
                <a:latin typeface="JetBrains Mono"/>
              </a:rPr>
            </a:br>
            <a:r>
              <a:rPr kumimoji="0" lang="en-US" altLang="en-US" sz="1000" b="0" i="0" u="none" strike="noStrike" cap="none" normalizeH="0" baseline="0" dirty="0">
                <a:ln>
                  <a:noFill/>
                </a:ln>
                <a:solidFill>
                  <a:srgbClr val="080808"/>
                </a:solidFill>
                <a:effectLst/>
                <a:latin typeface="JetBrains Mono"/>
              </a:rPr>
              <a:t>    </a:t>
            </a:r>
            <a:r>
              <a:rPr kumimoji="0" lang="en-US" altLang="en-US" sz="1000" b="0" i="0" u="none" strike="noStrike" cap="none" normalizeH="0" baseline="0" dirty="0">
                <a:ln>
                  <a:noFill/>
                </a:ln>
                <a:solidFill>
                  <a:srgbClr val="000080"/>
                </a:solidFill>
                <a:effectLst/>
                <a:latin typeface="JetBrains Mono"/>
              </a:rPr>
              <a:t>print</a:t>
            </a:r>
            <a:r>
              <a:rPr kumimoji="0" lang="en-US" altLang="en-US" sz="1000" b="0" i="0" u="none" strike="noStrike" cap="none" normalizeH="0" baseline="0" dirty="0">
                <a:ln>
                  <a:noFill/>
                </a:ln>
                <a:solidFill>
                  <a:srgbClr val="080808"/>
                </a:solidFill>
                <a:effectLst/>
                <a:latin typeface="JetBrains Mono"/>
              </a:rPr>
              <a:t>(</a:t>
            </a:r>
            <a:r>
              <a:rPr kumimoji="0" lang="en-US" altLang="en-US" sz="1000" b="0" i="0" u="none" strike="noStrike" cap="none" normalizeH="0" baseline="0" dirty="0">
                <a:ln>
                  <a:noFill/>
                </a:ln>
                <a:solidFill>
                  <a:srgbClr val="067D17"/>
                </a:solidFill>
                <a:effectLst/>
                <a:latin typeface="JetBrains Mono"/>
              </a:rPr>
              <a:t>'Step 2: Put tea leaves in a cup'</a:t>
            </a:r>
            <a:r>
              <a:rPr kumimoji="0" lang="en-US" altLang="en-US" sz="1000" b="0" i="0" u="none" strike="noStrike" cap="none" normalizeH="0" baseline="0" dirty="0">
                <a:ln>
                  <a:noFill/>
                </a:ln>
                <a:solidFill>
                  <a:srgbClr val="080808"/>
                </a:solidFill>
                <a:effectLst/>
                <a:latin typeface="JetBrains Mono"/>
              </a:rPr>
              <a:t>)</a:t>
            </a:r>
            <a:br>
              <a:rPr kumimoji="0" lang="en-US" altLang="en-US" sz="1000" b="0" i="0" u="none" strike="noStrike" cap="none" normalizeH="0" baseline="0" dirty="0">
                <a:ln>
                  <a:noFill/>
                </a:ln>
                <a:solidFill>
                  <a:srgbClr val="080808"/>
                </a:solidFill>
                <a:effectLst/>
                <a:latin typeface="JetBrains Mono"/>
              </a:rPr>
            </a:br>
            <a:r>
              <a:rPr kumimoji="0" lang="en-US" altLang="en-US" sz="1000" b="0" i="0" u="none" strike="noStrike" cap="none" normalizeH="0" baseline="0" dirty="0">
                <a:ln>
                  <a:noFill/>
                </a:ln>
                <a:solidFill>
                  <a:srgbClr val="080808"/>
                </a:solidFill>
                <a:effectLst/>
                <a:latin typeface="JetBrains Mono"/>
              </a:rPr>
              <a:t>    </a:t>
            </a:r>
            <a:r>
              <a:rPr kumimoji="0" lang="en-US" altLang="en-US" sz="1000" b="0" i="0" u="none" strike="noStrike" cap="none" normalizeH="0" baseline="0" dirty="0">
                <a:ln>
                  <a:noFill/>
                </a:ln>
                <a:solidFill>
                  <a:srgbClr val="000080"/>
                </a:solidFill>
                <a:effectLst/>
                <a:latin typeface="JetBrains Mono"/>
              </a:rPr>
              <a:t>print</a:t>
            </a:r>
            <a:r>
              <a:rPr kumimoji="0" lang="en-US" altLang="en-US" sz="1000" b="0" i="0" u="none" strike="noStrike" cap="none" normalizeH="0" baseline="0" dirty="0">
                <a:ln>
                  <a:noFill/>
                </a:ln>
                <a:solidFill>
                  <a:srgbClr val="080808"/>
                </a:solidFill>
                <a:effectLst/>
                <a:latin typeface="JetBrains Mono"/>
              </a:rPr>
              <a:t>()</a:t>
            </a:r>
            <a:br>
              <a:rPr kumimoji="0" lang="en-US" altLang="en-US" sz="1000" b="0" i="0" u="none" strike="noStrike" cap="none" normalizeH="0" baseline="0" dirty="0">
                <a:ln>
                  <a:noFill/>
                </a:ln>
                <a:solidFill>
                  <a:srgbClr val="080808"/>
                </a:solidFill>
                <a:effectLst/>
                <a:latin typeface="JetBrains Mono"/>
              </a:rPr>
            </a:br>
            <a:br>
              <a:rPr kumimoji="0" lang="en-US" altLang="en-US" sz="1000" b="0" i="0" u="none" strike="noStrike" cap="none" normalizeH="0" baseline="0" dirty="0">
                <a:ln>
                  <a:noFill/>
                </a:ln>
                <a:solidFill>
                  <a:srgbClr val="080808"/>
                </a:solidFill>
                <a:effectLst/>
                <a:latin typeface="JetBrains Mono"/>
              </a:rPr>
            </a:br>
            <a:r>
              <a:rPr kumimoji="0" lang="en-US" altLang="en-US" sz="1000" b="0" i="0" u="none" strike="noStrike" cap="none" normalizeH="0" baseline="0" dirty="0">
                <a:ln>
                  <a:noFill/>
                </a:ln>
                <a:solidFill>
                  <a:srgbClr val="0033B3"/>
                </a:solidFill>
                <a:effectLst/>
                <a:latin typeface="JetBrains Mono"/>
              </a:rPr>
              <a:t>def </a:t>
            </a:r>
            <a:r>
              <a:rPr kumimoji="0" lang="en-US" altLang="en-US" sz="1000" b="0" i="0" u="none" strike="noStrike" cap="none" normalizeH="0" baseline="0" dirty="0">
                <a:ln>
                  <a:noFill/>
                </a:ln>
                <a:solidFill>
                  <a:srgbClr val="00627A"/>
                </a:solidFill>
                <a:effectLst/>
                <a:latin typeface="JetBrains Mono"/>
              </a:rPr>
              <a:t>step3</a:t>
            </a:r>
            <a:r>
              <a:rPr kumimoji="0" lang="en-US" altLang="en-US" sz="1000" b="0" i="0" u="none" strike="noStrike" cap="none" normalizeH="0" baseline="0" dirty="0">
                <a:ln>
                  <a:noFill/>
                </a:ln>
                <a:solidFill>
                  <a:srgbClr val="080808"/>
                </a:solidFill>
                <a:effectLst/>
                <a:latin typeface="JetBrains Mono"/>
              </a:rPr>
              <a:t>():</a:t>
            </a:r>
            <a:br>
              <a:rPr kumimoji="0" lang="en-US" altLang="en-US" sz="1000" b="0" i="0" u="none" strike="noStrike" cap="none" normalizeH="0" baseline="0" dirty="0">
                <a:ln>
                  <a:noFill/>
                </a:ln>
                <a:solidFill>
                  <a:srgbClr val="080808"/>
                </a:solidFill>
                <a:effectLst/>
                <a:latin typeface="JetBrains Mono"/>
              </a:rPr>
            </a:br>
            <a:r>
              <a:rPr kumimoji="0" lang="en-US" altLang="en-US" sz="1000" b="0" i="0" u="none" strike="noStrike" cap="none" normalizeH="0" baseline="0" dirty="0">
                <a:ln>
                  <a:noFill/>
                </a:ln>
                <a:solidFill>
                  <a:srgbClr val="080808"/>
                </a:solidFill>
                <a:effectLst/>
                <a:latin typeface="JetBrains Mono"/>
              </a:rPr>
              <a:t>    </a:t>
            </a:r>
            <a:r>
              <a:rPr kumimoji="0" lang="en-US" altLang="en-US" sz="1000" b="0" i="0" u="none" strike="noStrike" cap="none" normalizeH="0" baseline="0" dirty="0">
                <a:ln>
                  <a:noFill/>
                </a:ln>
                <a:solidFill>
                  <a:srgbClr val="000080"/>
                </a:solidFill>
                <a:effectLst/>
                <a:latin typeface="JetBrains Mono"/>
              </a:rPr>
              <a:t>print</a:t>
            </a:r>
            <a:r>
              <a:rPr kumimoji="0" lang="en-US" altLang="en-US" sz="1000" b="0" i="0" u="none" strike="noStrike" cap="none" normalizeH="0" baseline="0" dirty="0">
                <a:ln>
                  <a:noFill/>
                </a:ln>
                <a:solidFill>
                  <a:srgbClr val="080808"/>
                </a:solidFill>
                <a:effectLst/>
                <a:latin typeface="JetBrains Mono"/>
              </a:rPr>
              <a:t>(</a:t>
            </a:r>
            <a:r>
              <a:rPr kumimoji="0" lang="en-US" altLang="en-US" sz="1000" b="0" i="0" u="none" strike="noStrike" cap="none" normalizeH="0" baseline="0" dirty="0">
                <a:ln>
                  <a:noFill/>
                </a:ln>
                <a:solidFill>
                  <a:srgbClr val="067D17"/>
                </a:solidFill>
                <a:effectLst/>
                <a:latin typeface="JetBrains Mono"/>
              </a:rPr>
              <a:t>'Step 3: Pour the hot water into the cup'</a:t>
            </a:r>
            <a:r>
              <a:rPr kumimoji="0" lang="en-US" altLang="en-US" sz="1000" b="0" i="0" u="none" strike="noStrike" cap="none" normalizeH="0" baseline="0" dirty="0">
                <a:ln>
                  <a:noFill/>
                </a:ln>
                <a:solidFill>
                  <a:srgbClr val="080808"/>
                </a:solidFill>
                <a:effectLst/>
                <a:latin typeface="JetBrains Mono"/>
              </a:rPr>
              <a:t>)</a:t>
            </a:r>
            <a:br>
              <a:rPr kumimoji="0" lang="en-US" altLang="en-US" sz="1000" b="0" i="0" u="none" strike="noStrike" cap="none" normalizeH="0" baseline="0" dirty="0">
                <a:ln>
                  <a:noFill/>
                </a:ln>
                <a:solidFill>
                  <a:srgbClr val="080808"/>
                </a:solidFill>
                <a:effectLst/>
                <a:latin typeface="JetBrains Mono"/>
              </a:rPr>
            </a:br>
            <a:r>
              <a:rPr kumimoji="0" lang="en-US" altLang="en-US" sz="1000" b="0" i="0" u="none" strike="noStrike" cap="none" normalizeH="0" baseline="0" dirty="0">
                <a:ln>
                  <a:noFill/>
                </a:ln>
                <a:solidFill>
                  <a:srgbClr val="080808"/>
                </a:solidFill>
                <a:effectLst/>
                <a:latin typeface="JetBrains Mono"/>
              </a:rPr>
              <a:t>    </a:t>
            </a:r>
            <a:r>
              <a:rPr kumimoji="0" lang="en-US" altLang="en-US" sz="1000" b="0" i="0" u="none" strike="noStrike" cap="none" normalizeH="0" baseline="0" dirty="0">
                <a:ln>
                  <a:noFill/>
                </a:ln>
                <a:solidFill>
                  <a:srgbClr val="000080"/>
                </a:solidFill>
                <a:effectLst/>
                <a:latin typeface="JetBrains Mono"/>
              </a:rPr>
              <a:t>print</a:t>
            </a:r>
            <a:r>
              <a:rPr kumimoji="0" lang="en-US" altLang="en-US" sz="1000" b="0" i="0" u="none" strike="noStrike" cap="none" normalizeH="0" baseline="0" dirty="0">
                <a:ln>
                  <a:noFill/>
                </a:ln>
                <a:solidFill>
                  <a:srgbClr val="080808"/>
                </a:solidFill>
                <a:effectLst/>
                <a:latin typeface="JetBrains Mono"/>
              </a:rPr>
              <a:t>()</a:t>
            </a:r>
            <a:br>
              <a:rPr kumimoji="0" lang="en-US" altLang="en-US" sz="1000" b="0" i="0" u="none" strike="noStrike" cap="none" normalizeH="0" baseline="0" dirty="0">
                <a:ln>
                  <a:noFill/>
                </a:ln>
                <a:solidFill>
                  <a:srgbClr val="080808"/>
                </a:solidFill>
                <a:effectLst/>
                <a:latin typeface="JetBrains Mono"/>
              </a:rPr>
            </a:br>
            <a:br>
              <a:rPr kumimoji="0" lang="en-US" altLang="en-US" sz="1000" b="0" i="0" u="none" strike="noStrike" cap="none" normalizeH="0" baseline="0" dirty="0">
                <a:ln>
                  <a:noFill/>
                </a:ln>
                <a:solidFill>
                  <a:srgbClr val="080808"/>
                </a:solidFill>
                <a:effectLst/>
                <a:latin typeface="JetBrains Mono"/>
              </a:rPr>
            </a:br>
            <a:r>
              <a:rPr kumimoji="0" lang="en-US" altLang="en-US" sz="1000" b="0" i="0" u="none" strike="noStrike" cap="none" normalizeH="0" baseline="0" dirty="0">
                <a:ln>
                  <a:noFill/>
                </a:ln>
                <a:solidFill>
                  <a:srgbClr val="0033B3"/>
                </a:solidFill>
                <a:effectLst/>
                <a:latin typeface="JetBrains Mono"/>
              </a:rPr>
              <a:t>def </a:t>
            </a:r>
            <a:r>
              <a:rPr kumimoji="0" lang="en-US" altLang="en-US" sz="1000" b="0" i="0" u="none" strike="noStrike" cap="none" normalizeH="0" baseline="0" dirty="0">
                <a:ln>
                  <a:noFill/>
                </a:ln>
                <a:solidFill>
                  <a:srgbClr val="00627A"/>
                </a:solidFill>
                <a:effectLst/>
                <a:latin typeface="JetBrains Mono"/>
              </a:rPr>
              <a:t>step4</a:t>
            </a:r>
            <a:r>
              <a:rPr kumimoji="0" lang="en-US" altLang="en-US" sz="1000" b="0" i="0" u="none" strike="noStrike" cap="none" normalizeH="0" baseline="0" dirty="0">
                <a:ln>
                  <a:noFill/>
                </a:ln>
                <a:solidFill>
                  <a:srgbClr val="080808"/>
                </a:solidFill>
                <a:effectLst/>
                <a:latin typeface="JetBrains Mono"/>
              </a:rPr>
              <a:t>():</a:t>
            </a:r>
            <a:br>
              <a:rPr kumimoji="0" lang="en-US" altLang="en-US" sz="1000" b="0" i="0" u="none" strike="noStrike" cap="none" normalizeH="0" baseline="0" dirty="0">
                <a:ln>
                  <a:noFill/>
                </a:ln>
                <a:solidFill>
                  <a:srgbClr val="080808"/>
                </a:solidFill>
                <a:effectLst/>
                <a:latin typeface="JetBrains Mono"/>
              </a:rPr>
            </a:br>
            <a:r>
              <a:rPr kumimoji="0" lang="en-US" altLang="en-US" sz="1000" b="0" i="0" u="none" strike="noStrike" cap="none" normalizeH="0" baseline="0" dirty="0">
                <a:ln>
                  <a:noFill/>
                </a:ln>
                <a:solidFill>
                  <a:srgbClr val="080808"/>
                </a:solidFill>
                <a:effectLst/>
                <a:latin typeface="JetBrains Mono"/>
              </a:rPr>
              <a:t>    </a:t>
            </a:r>
            <a:r>
              <a:rPr kumimoji="0" lang="en-US" altLang="en-US" sz="1000" b="0" i="0" u="none" strike="noStrike" cap="none" normalizeH="0" baseline="0" dirty="0">
                <a:ln>
                  <a:noFill/>
                </a:ln>
                <a:solidFill>
                  <a:srgbClr val="000080"/>
                </a:solidFill>
                <a:effectLst/>
                <a:latin typeface="JetBrains Mono"/>
              </a:rPr>
              <a:t>print</a:t>
            </a:r>
            <a:r>
              <a:rPr kumimoji="0" lang="en-US" altLang="en-US" sz="1000" b="0" i="0" u="none" strike="noStrike" cap="none" normalizeH="0" baseline="0" dirty="0">
                <a:ln>
                  <a:noFill/>
                </a:ln>
                <a:solidFill>
                  <a:srgbClr val="080808"/>
                </a:solidFill>
                <a:effectLst/>
                <a:latin typeface="JetBrains Mono"/>
              </a:rPr>
              <a:t>(</a:t>
            </a:r>
            <a:r>
              <a:rPr kumimoji="0" lang="en-US" altLang="en-US" sz="1000" b="0" i="0" u="none" strike="noStrike" cap="none" normalizeH="0" baseline="0" dirty="0">
                <a:ln>
                  <a:noFill/>
                </a:ln>
                <a:solidFill>
                  <a:srgbClr val="067D17"/>
                </a:solidFill>
                <a:effectLst/>
                <a:latin typeface="JetBrains Mono"/>
              </a:rPr>
              <a:t>'Step 4: Wait for a few minutes to let the tea mix with the water '</a:t>
            </a:r>
            <a:r>
              <a:rPr kumimoji="0" lang="en-US" altLang="en-US" sz="1000" b="0" i="0" u="none" strike="noStrike" cap="none" normalizeH="0" baseline="0" dirty="0">
                <a:ln>
                  <a:noFill/>
                </a:ln>
                <a:solidFill>
                  <a:srgbClr val="080808"/>
                </a:solidFill>
                <a:effectLst/>
                <a:latin typeface="JetBrains Mono"/>
              </a:rPr>
              <a:t>)</a:t>
            </a:r>
            <a:br>
              <a:rPr kumimoji="0" lang="en-US" altLang="en-US" sz="1000" b="0" i="0" u="none" strike="noStrike" cap="none" normalizeH="0" baseline="0" dirty="0">
                <a:ln>
                  <a:noFill/>
                </a:ln>
                <a:solidFill>
                  <a:srgbClr val="080808"/>
                </a:solidFill>
                <a:effectLst/>
                <a:latin typeface="JetBrains Mono"/>
              </a:rPr>
            </a:br>
            <a:r>
              <a:rPr kumimoji="0" lang="en-US" altLang="en-US" sz="1000" b="0" i="0" u="none" strike="noStrike" cap="none" normalizeH="0" baseline="0" dirty="0">
                <a:ln>
                  <a:noFill/>
                </a:ln>
                <a:solidFill>
                  <a:srgbClr val="080808"/>
                </a:solidFill>
                <a:effectLst/>
                <a:latin typeface="JetBrains Mono"/>
              </a:rPr>
              <a:t>    </a:t>
            </a:r>
            <a:r>
              <a:rPr kumimoji="0" lang="en-US" altLang="en-US" sz="1000" b="0" i="0" u="none" strike="noStrike" cap="none" normalizeH="0" baseline="0" dirty="0">
                <a:ln>
                  <a:noFill/>
                </a:ln>
                <a:solidFill>
                  <a:srgbClr val="000080"/>
                </a:solidFill>
                <a:effectLst/>
                <a:latin typeface="JetBrains Mono"/>
              </a:rPr>
              <a:t>print</a:t>
            </a:r>
            <a:r>
              <a:rPr kumimoji="0" lang="en-US" altLang="en-US" sz="1000" b="0" i="0" u="none" strike="noStrike" cap="none" normalizeH="0" baseline="0" dirty="0">
                <a:ln>
                  <a:noFill/>
                </a:ln>
                <a:solidFill>
                  <a:srgbClr val="080808"/>
                </a:solidFill>
                <a:effectLst/>
                <a:latin typeface="JetBrains Mono"/>
              </a:rPr>
              <a:t>()</a:t>
            </a:r>
            <a:br>
              <a:rPr kumimoji="0" lang="en-US" altLang="en-US" sz="1000" b="0" i="0" u="none" strike="noStrike" cap="none" normalizeH="0" baseline="0" dirty="0">
                <a:ln>
                  <a:noFill/>
                </a:ln>
                <a:solidFill>
                  <a:srgbClr val="080808"/>
                </a:solidFill>
                <a:effectLst/>
                <a:latin typeface="JetBrains Mono"/>
              </a:rPr>
            </a:br>
            <a:br>
              <a:rPr kumimoji="0" lang="en-US" altLang="en-US" sz="1000" b="0" i="0" u="none" strike="noStrike" cap="none" normalizeH="0" baseline="0" dirty="0">
                <a:ln>
                  <a:noFill/>
                </a:ln>
                <a:solidFill>
                  <a:srgbClr val="080808"/>
                </a:solidFill>
                <a:effectLst/>
                <a:latin typeface="JetBrains Mono"/>
              </a:rPr>
            </a:br>
            <a:r>
              <a:rPr kumimoji="0" lang="en-US" altLang="en-US" sz="1000" b="0" i="0" u="none" strike="noStrike" cap="none" normalizeH="0" baseline="0" dirty="0">
                <a:ln>
                  <a:noFill/>
                </a:ln>
                <a:solidFill>
                  <a:srgbClr val="0033B3"/>
                </a:solidFill>
                <a:effectLst/>
                <a:latin typeface="JetBrains Mono"/>
              </a:rPr>
              <a:t>def </a:t>
            </a:r>
            <a:r>
              <a:rPr kumimoji="0" lang="en-US" altLang="en-US" sz="1000" b="0" i="0" u="none" strike="noStrike" cap="none" normalizeH="0" baseline="0" dirty="0">
                <a:ln>
                  <a:noFill/>
                </a:ln>
                <a:solidFill>
                  <a:srgbClr val="00627A"/>
                </a:solidFill>
                <a:effectLst/>
                <a:latin typeface="JetBrains Mono"/>
              </a:rPr>
              <a:t>step5</a:t>
            </a:r>
            <a:r>
              <a:rPr kumimoji="0" lang="en-US" altLang="en-US" sz="1000" b="0" i="0" u="none" strike="noStrike" cap="none" normalizeH="0" baseline="0" dirty="0">
                <a:ln>
                  <a:noFill/>
                </a:ln>
                <a:solidFill>
                  <a:srgbClr val="080808"/>
                </a:solidFill>
                <a:effectLst/>
                <a:latin typeface="JetBrains Mono"/>
              </a:rPr>
              <a:t>():</a:t>
            </a:r>
            <a:br>
              <a:rPr kumimoji="0" lang="en-US" altLang="en-US" sz="1000" b="0" i="0" u="none" strike="noStrike" cap="none" normalizeH="0" baseline="0" dirty="0">
                <a:ln>
                  <a:noFill/>
                </a:ln>
                <a:solidFill>
                  <a:srgbClr val="080808"/>
                </a:solidFill>
                <a:effectLst/>
                <a:latin typeface="JetBrains Mono"/>
              </a:rPr>
            </a:br>
            <a:r>
              <a:rPr kumimoji="0" lang="en-US" altLang="en-US" sz="1000" b="0" i="0" u="none" strike="noStrike" cap="none" normalizeH="0" baseline="0" dirty="0">
                <a:ln>
                  <a:noFill/>
                </a:ln>
                <a:solidFill>
                  <a:srgbClr val="080808"/>
                </a:solidFill>
                <a:effectLst/>
                <a:latin typeface="JetBrains Mono"/>
              </a:rPr>
              <a:t>    </a:t>
            </a:r>
            <a:r>
              <a:rPr kumimoji="0" lang="en-US" altLang="en-US" sz="1000" b="0" i="0" u="none" strike="noStrike" cap="none" normalizeH="0" baseline="0" dirty="0">
                <a:ln>
                  <a:noFill/>
                </a:ln>
                <a:solidFill>
                  <a:srgbClr val="000080"/>
                </a:solidFill>
                <a:effectLst/>
                <a:latin typeface="JetBrains Mono"/>
              </a:rPr>
              <a:t>print</a:t>
            </a:r>
            <a:r>
              <a:rPr kumimoji="0" lang="en-US" altLang="en-US" sz="1000" b="0" i="0" u="none" strike="noStrike" cap="none" normalizeH="0" baseline="0" dirty="0">
                <a:ln>
                  <a:noFill/>
                </a:ln>
                <a:solidFill>
                  <a:srgbClr val="080808"/>
                </a:solidFill>
                <a:effectLst/>
                <a:latin typeface="JetBrains Mono"/>
              </a:rPr>
              <a:t>(</a:t>
            </a:r>
            <a:r>
              <a:rPr kumimoji="0" lang="en-US" altLang="en-US" sz="1000" b="0" i="0" u="none" strike="noStrike" cap="none" normalizeH="0" baseline="0" dirty="0">
                <a:ln>
                  <a:noFill/>
                </a:ln>
                <a:solidFill>
                  <a:srgbClr val="067D17"/>
                </a:solidFill>
                <a:effectLst/>
                <a:latin typeface="JetBrains Mono"/>
              </a:rPr>
              <a:t>'Step 5: Add sugar or milk if you like, then enjoy your tea!'</a:t>
            </a:r>
            <a:r>
              <a:rPr kumimoji="0" lang="en-US" altLang="en-US" sz="1000" b="0" i="0" u="none" strike="noStrike" cap="none" normalizeH="0" baseline="0" dirty="0">
                <a:ln>
                  <a:noFill/>
                </a:ln>
                <a:solidFill>
                  <a:srgbClr val="080808"/>
                </a:solidFill>
                <a:effectLst/>
                <a:latin typeface="JetBrains Mono"/>
              </a:rPr>
              <a:t>)</a:t>
            </a:r>
            <a:br>
              <a:rPr kumimoji="0" lang="en-US" altLang="en-US" sz="1000" b="0" i="0" u="none" strike="noStrike" cap="none" normalizeH="0" baseline="0" dirty="0">
                <a:ln>
                  <a:noFill/>
                </a:ln>
                <a:solidFill>
                  <a:srgbClr val="080808"/>
                </a:solidFill>
                <a:effectLst/>
                <a:latin typeface="JetBrains Mono"/>
              </a:rPr>
            </a:br>
            <a:br>
              <a:rPr kumimoji="0" lang="en-US" altLang="en-US" sz="1000" b="0" i="0" u="none" strike="noStrike" cap="none" normalizeH="0" baseline="0" dirty="0">
                <a:ln>
                  <a:noFill/>
                </a:ln>
                <a:solidFill>
                  <a:srgbClr val="080808"/>
                </a:solidFill>
                <a:effectLst/>
                <a:latin typeface="JetBrains Mono"/>
              </a:rPr>
            </a:br>
            <a:r>
              <a:rPr kumimoji="0" lang="en-US" altLang="en-US" sz="1000" b="0" i="0" u="none" strike="noStrike" cap="none" normalizeH="0" baseline="0" dirty="0">
                <a:ln>
                  <a:noFill/>
                </a:ln>
                <a:solidFill>
                  <a:srgbClr val="080808"/>
                </a:solidFill>
                <a:effectLst/>
                <a:latin typeface="JetBrains Mono"/>
              </a:rPr>
              <a:t>main()</a:t>
            </a: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6590720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a:extLst>
              <a:ext uri="{FF2B5EF4-FFF2-40B4-BE49-F238E27FC236}">
                <a16:creationId xmlns:a16="http://schemas.microsoft.com/office/drawing/2014/main" id="{25BE2A40-A3FB-45C0-91C2-A7B2E315C2AC}"/>
              </a:ext>
            </a:extLst>
          </p:cNvPr>
          <p:cNvSpPr>
            <a:spLocks noGrp="1" noChangeArrowheads="1"/>
          </p:cNvSpPr>
          <p:nvPr>
            <p:ph type="title"/>
          </p:nvPr>
        </p:nvSpPr>
        <p:spPr/>
        <p:txBody>
          <a:bodyPr/>
          <a:lstStyle/>
          <a:p>
            <a:r>
              <a:rPr lang="en-US" altLang="en-US" dirty="0"/>
              <a:t>Using the </a:t>
            </a:r>
            <a:r>
              <a:rPr lang="en-US" altLang="en-US" dirty="0">
                <a:latin typeface="Courier New" panose="02070309020205020404" pitchFamily="49" charset="0"/>
                <a:cs typeface="Courier New" panose="02070309020205020404" pitchFamily="49" charset="0"/>
              </a:rPr>
              <a:t>pass</a:t>
            </a:r>
            <a:r>
              <a:rPr lang="en-US" altLang="en-US" dirty="0"/>
              <a:t> Keyword</a:t>
            </a:r>
          </a:p>
        </p:txBody>
      </p:sp>
      <p:sp>
        <p:nvSpPr>
          <p:cNvPr id="19459" name="Content Placeholder 2">
            <a:extLst>
              <a:ext uri="{FF2B5EF4-FFF2-40B4-BE49-F238E27FC236}">
                <a16:creationId xmlns:a16="http://schemas.microsoft.com/office/drawing/2014/main" id="{C81784D5-F249-41B0-9ACB-F55B2DD83228}"/>
              </a:ext>
            </a:extLst>
          </p:cNvPr>
          <p:cNvSpPr>
            <a:spLocks noGrp="1" noChangeArrowheads="1"/>
          </p:cNvSpPr>
          <p:nvPr>
            <p:ph idx="1"/>
          </p:nvPr>
        </p:nvSpPr>
        <p:spPr>
          <a:xfrm>
            <a:off x="457200" y="1600200"/>
            <a:ext cx="8229600" cy="2514600"/>
          </a:xfrm>
        </p:spPr>
        <p:txBody>
          <a:bodyPr/>
          <a:lstStyle/>
          <a:p>
            <a:pPr>
              <a:buFontTx/>
              <a:buChar char="•"/>
            </a:pPr>
            <a:r>
              <a:rPr lang="en-US" altLang="en-US" dirty="0"/>
              <a:t>You can use the </a:t>
            </a:r>
            <a:r>
              <a:rPr lang="en-US" altLang="en-US" dirty="0">
                <a:latin typeface="Courier New" panose="02070309020205020404" pitchFamily="49" charset="0"/>
                <a:cs typeface="Courier New" panose="02070309020205020404" pitchFamily="49" charset="0"/>
              </a:rPr>
              <a:t>pass</a:t>
            </a:r>
            <a:r>
              <a:rPr lang="en-US" altLang="en-US" dirty="0"/>
              <a:t> keyword to create empty functions</a:t>
            </a:r>
          </a:p>
          <a:p>
            <a:pPr>
              <a:buFontTx/>
              <a:buChar char="•"/>
            </a:pPr>
            <a:r>
              <a:rPr lang="en-US" altLang="en-US" dirty="0"/>
              <a:t>The </a:t>
            </a:r>
            <a:r>
              <a:rPr lang="en-US" altLang="en-US" dirty="0">
                <a:latin typeface="Courier New" panose="02070309020205020404" pitchFamily="49" charset="0"/>
                <a:cs typeface="Courier New" panose="02070309020205020404" pitchFamily="49" charset="0"/>
              </a:rPr>
              <a:t>pass</a:t>
            </a:r>
            <a:r>
              <a:rPr lang="en-US" altLang="en-US" dirty="0"/>
              <a:t> keyword is ignored by the Python interpreter</a:t>
            </a:r>
          </a:p>
          <a:p>
            <a:pPr>
              <a:buFontTx/>
              <a:buChar char="•"/>
            </a:pPr>
            <a:r>
              <a:rPr lang="en-US" altLang="en-US" dirty="0"/>
              <a:t>This can be helpful when designing a program</a:t>
            </a:r>
          </a:p>
        </p:txBody>
      </p:sp>
      <p:sp>
        <p:nvSpPr>
          <p:cNvPr id="19460" name="TextBox 1">
            <a:extLst>
              <a:ext uri="{FF2B5EF4-FFF2-40B4-BE49-F238E27FC236}">
                <a16:creationId xmlns:a16="http://schemas.microsoft.com/office/drawing/2014/main" id="{1579AE1F-F9A9-4AEE-994A-0C0A00254BCB}"/>
              </a:ext>
            </a:extLst>
          </p:cNvPr>
          <p:cNvSpPr txBox="1">
            <a:spLocks noChangeArrowheads="1"/>
          </p:cNvSpPr>
          <p:nvPr/>
        </p:nvSpPr>
        <p:spPr bwMode="auto">
          <a:xfrm>
            <a:off x="2667000" y="4402348"/>
            <a:ext cx="2590800" cy="1477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b="1">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cs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9pPr>
          </a:lstStyle>
          <a:p>
            <a:pPr>
              <a:spcBef>
                <a:spcPct val="0"/>
              </a:spcBef>
              <a:buFontTx/>
              <a:buNone/>
            </a:pPr>
            <a:r>
              <a:rPr lang="en-US" altLang="en-US" sz="1800" b="0" dirty="0">
                <a:latin typeface="Courier New" panose="02070309020205020404" pitchFamily="49" charset="0"/>
                <a:cs typeface="Courier New" panose="02070309020205020404" pitchFamily="49" charset="0"/>
              </a:rPr>
              <a:t>def step1():</a:t>
            </a:r>
          </a:p>
          <a:p>
            <a:pPr>
              <a:spcBef>
                <a:spcPct val="0"/>
              </a:spcBef>
              <a:buFontTx/>
              <a:buNone/>
            </a:pPr>
            <a:r>
              <a:rPr lang="en-US" altLang="en-US" sz="1800" b="0" dirty="0">
                <a:latin typeface="Courier New" panose="02070309020205020404" pitchFamily="49" charset="0"/>
                <a:cs typeface="Courier New" panose="02070309020205020404" pitchFamily="49" charset="0"/>
              </a:rPr>
              <a:t>    pass</a:t>
            </a:r>
          </a:p>
          <a:p>
            <a:pPr>
              <a:spcBef>
                <a:spcPct val="0"/>
              </a:spcBef>
              <a:buFontTx/>
              <a:buNone/>
            </a:pPr>
            <a:endParaRPr lang="en-US" altLang="en-US" sz="1800" b="0" dirty="0">
              <a:latin typeface="Courier New" panose="02070309020205020404" pitchFamily="49" charset="0"/>
              <a:cs typeface="Courier New" panose="02070309020205020404" pitchFamily="49" charset="0"/>
            </a:endParaRPr>
          </a:p>
          <a:p>
            <a:pPr>
              <a:spcBef>
                <a:spcPct val="0"/>
              </a:spcBef>
              <a:buFontTx/>
              <a:buNone/>
            </a:pPr>
            <a:r>
              <a:rPr lang="en-US" altLang="en-US" sz="1800" b="0" dirty="0">
                <a:latin typeface="Courier New" panose="02070309020205020404" pitchFamily="49" charset="0"/>
                <a:cs typeface="Courier New" panose="02070309020205020404" pitchFamily="49" charset="0"/>
              </a:rPr>
              <a:t>def step2():</a:t>
            </a:r>
          </a:p>
          <a:p>
            <a:pPr>
              <a:spcBef>
                <a:spcPct val="0"/>
              </a:spcBef>
              <a:buFontTx/>
              <a:buNone/>
            </a:pPr>
            <a:r>
              <a:rPr lang="en-US" altLang="en-US" sz="1800" b="0" dirty="0">
                <a:latin typeface="Courier New" panose="02070309020205020404" pitchFamily="49" charset="0"/>
                <a:cs typeface="Courier New" panose="02070309020205020404" pitchFamily="49" charset="0"/>
              </a:rPr>
              <a:t>    pass</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a:extLst>
              <a:ext uri="{FF2B5EF4-FFF2-40B4-BE49-F238E27FC236}">
                <a16:creationId xmlns:a16="http://schemas.microsoft.com/office/drawing/2014/main" id="{94461508-8872-4F72-B5AD-7C42832E026C}"/>
              </a:ext>
            </a:extLst>
          </p:cNvPr>
          <p:cNvSpPr>
            <a:spLocks noGrp="1" noChangeArrowheads="1"/>
          </p:cNvSpPr>
          <p:nvPr>
            <p:ph type="title"/>
          </p:nvPr>
        </p:nvSpPr>
        <p:spPr/>
        <p:txBody>
          <a:bodyPr/>
          <a:lstStyle/>
          <a:p>
            <a:r>
              <a:rPr lang="en-US" altLang="en-US" dirty="0"/>
              <a:t>Local Variables</a:t>
            </a:r>
            <a:r>
              <a:rPr lang="en-US" altLang="en-US" sz="2000" b="0" dirty="0"/>
              <a:t> (1 of 2)</a:t>
            </a:r>
            <a:endParaRPr lang="en-US" altLang="en-US" sz="2000" dirty="0"/>
          </a:p>
        </p:txBody>
      </p:sp>
      <p:sp>
        <p:nvSpPr>
          <p:cNvPr id="20483" name="Content Placeholder 2">
            <a:extLst>
              <a:ext uri="{FF2B5EF4-FFF2-40B4-BE49-F238E27FC236}">
                <a16:creationId xmlns:a16="http://schemas.microsoft.com/office/drawing/2014/main" id="{3711A867-7924-4A03-B746-C9663E0F1E33}"/>
              </a:ext>
            </a:extLst>
          </p:cNvPr>
          <p:cNvSpPr>
            <a:spLocks noGrp="1" noChangeArrowheads="1"/>
          </p:cNvSpPr>
          <p:nvPr>
            <p:ph idx="1"/>
          </p:nvPr>
        </p:nvSpPr>
        <p:spPr/>
        <p:txBody>
          <a:bodyPr/>
          <a:lstStyle/>
          <a:p>
            <a:pPr eaLnBrk="1" hangingPunct="1">
              <a:buFontTx/>
              <a:buChar char="•"/>
            </a:pPr>
            <a:r>
              <a:rPr lang="en-US" altLang="en-US" u="sng" dirty="0"/>
              <a:t>Local variable</a:t>
            </a:r>
            <a:r>
              <a:rPr lang="en-US" altLang="en-US" dirty="0"/>
              <a:t>: variable that is assigned a value inside a function</a:t>
            </a:r>
          </a:p>
          <a:p>
            <a:pPr lvl="1" eaLnBrk="1" hangingPunct="1"/>
            <a:r>
              <a:rPr lang="en-US" altLang="en-US" dirty="0"/>
              <a:t>Belongs to the function in which it was created</a:t>
            </a:r>
          </a:p>
          <a:p>
            <a:pPr lvl="2"/>
            <a:r>
              <a:rPr lang="en-US" altLang="en-US" dirty="0"/>
              <a:t>Only statements inside that function can access it, error will occur if another function tries to access the variable</a:t>
            </a:r>
          </a:p>
          <a:p>
            <a:pPr eaLnBrk="1" hangingPunct="1">
              <a:buFontTx/>
              <a:buChar char="•"/>
            </a:pPr>
            <a:r>
              <a:rPr lang="en-US" altLang="en-US" u="sng" dirty="0"/>
              <a:t>Scope</a:t>
            </a:r>
            <a:r>
              <a:rPr lang="en-US" altLang="en-US" dirty="0"/>
              <a:t>: the part of a program in which a variable may be accessed</a:t>
            </a:r>
          </a:p>
          <a:p>
            <a:pPr lvl="1" eaLnBrk="1" hangingPunct="1"/>
            <a:r>
              <a:rPr lang="en-US" altLang="en-US" dirty="0"/>
              <a:t>For local variable: function in which created</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a:extLst>
              <a:ext uri="{FF2B5EF4-FFF2-40B4-BE49-F238E27FC236}">
                <a16:creationId xmlns:a16="http://schemas.microsoft.com/office/drawing/2014/main" id="{F48027C6-A9DC-484C-B386-F65CDD1CEA00}"/>
              </a:ext>
            </a:extLst>
          </p:cNvPr>
          <p:cNvSpPr>
            <a:spLocks noGrp="1" noChangeArrowheads="1"/>
          </p:cNvSpPr>
          <p:nvPr>
            <p:ph type="title"/>
          </p:nvPr>
        </p:nvSpPr>
        <p:spPr/>
        <p:txBody>
          <a:bodyPr/>
          <a:lstStyle/>
          <a:p>
            <a:r>
              <a:rPr lang="en-US" altLang="en-US" dirty="0"/>
              <a:t>Local Variables</a:t>
            </a:r>
            <a:r>
              <a:rPr lang="en-US" altLang="en-US" sz="2000" b="0" dirty="0"/>
              <a:t> (2 of 2)</a:t>
            </a:r>
            <a:endParaRPr lang="en-US" altLang="en-US" sz="2000" dirty="0"/>
          </a:p>
        </p:txBody>
      </p:sp>
      <p:sp>
        <p:nvSpPr>
          <p:cNvPr id="21507" name="Content Placeholder 2">
            <a:extLst>
              <a:ext uri="{FF2B5EF4-FFF2-40B4-BE49-F238E27FC236}">
                <a16:creationId xmlns:a16="http://schemas.microsoft.com/office/drawing/2014/main" id="{7A50FFAA-EFA5-40C2-814B-A8E7A9F2A1B2}"/>
              </a:ext>
            </a:extLst>
          </p:cNvPr>
          <p:cNvSpPr>
            <a:spLocks noGrp="1" noChangeArrowheads="1"/>
          </p:cNvSpPr>
          <p:nvPr>
            <p:ph idx="1"/>
          </p:nvPr>
        </p:nvSpPr>
        <p:spPr/>
        <p:txBody>
          <a:bodyPr/>
          <a:lstStyle/>
          <a:p>
            <a:pPr eaLnBrk="1" hangingPunct="1">
              <a:buFontTx/>
              <a:buChar char="•"/>
            </a:pPr>
            <a:r>
              <a:rPr lang="en-US" altLang="en-US" dirty="0">
                <a:cs typeface="Courier New" panose="02070309020205020404" pitchFamily="49" charset="0"/>
              </a:rPr>
              <a:t>Local variable cannot be accessed by statements inside its function which precede its creation</a:t>
            </a:r>
          </a:p>
          <a:p>
            <a:pPr eaLnBrk="1" hangingPunct="1">
              <a:buFontTx/>
              <a:buChar char="•"/>
            </a:pPr>
            <a:r>
              <a:rPr lang="en-US" altLang="en-US" dirty="0">
                <a:cs typeface="Courier New" panose="02070309020205020404" pitchFamily="49" charset="0"/>
              </a:rPr>
              <a:t>Different functions may have local variables with the same name </a:t>
            </a:r>
          </a:p>
          <a:p>
            <a:pPr lvl="1" eaLnBrk="1" hangingPunct="1"/>
            <a:r>
              <a:rPr lang="en-US" altLang="en-US" dirty="0">
                <a:cs typeface="Courier New" panose="02070309020205020404" pitchFamily="49" charset="0"/>
              </a:rPr>
              <a:t>Each function does not see the other function’s local variables, so no confusion</a:t>
            </a:r>
            <a:endParaRPr lang="he-IL" altLang="en-US" dirty="0">
              <a:cs typeface="Courier New" panose="02070309020205020404" pitchFamily="49" charset="0"/>
            </a:endParaRPr>
          </a:p>
          <a:p>
            <a:pPr>
              <a:buFontTx/>
              <a:buChar char="•"/>
            </a:pPr>
            <a:endParaRPr lang="en-US" altLang="en-US"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A0DAC-6822-A8EA-2B38-39090EFD30A0}"/>
              </a:ext>
            </a:extLst>
          </p:cNvPr>
          <p:cNvSpPr>
            <a:spLocks noGrp="1"/>
          </p:cNvSpPr>
          <p:nvPr>
            <p:ph type="title"/>
          </p:nvPr>
        </p:nvSpPr>
        <p:spPr/>
        <p:txBody>
          <a:bodyPr/>
          <a:lstStyle/>
          <a:p>
            <a:pPr algn="ctr"/>
            <a:r>
              <a:rPr lang="en-US" dirty="0"/>
              <a:t>Example</a:t>
            </a:r>
          </a:p>
        </p:txBody>
      </p:sp>
      <p:sp>
        <p:nvSpPr>
          <p:cNvPr id="4" name="Rectangle 1">
            <a:extLst>
              <a:ext uri="{FF2B5EF4-FFF2-40B4-BE49-F238E27FC236}">
                <a16:creationId xmlns:a16="http://schemas.microsoft.com/office/drawing/2014/main" id="{A8A6D305-5D0F-1551-3F98-4BC05AD6B943}"/>
              </a:ext>
            </a:extLst>
          </p:cNvPr>
          <p:cNvSpPr>
            <a:spLocks noGrp="1" noChangeArrowheads="1"/>
          </p:cNvSpPr>
          <p:nvPr>
            <p:ph idx="1"/>
          </p:nvPr>
        </p:nvSpPr>
        <p:spPr bwMode="auto">
          <a:xfrm>
            <a:off x="1219200" y="1447800"/>
            <a:ext cx="6873805" cy="452431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600" b="0" i="0" u="none" strike="noStrike" cap="none" normalizeH="0" baseline="0" dirty="0">
                <a:ln>
                  <a:noFill/>
                </a:ln>
                <a:solidFill>
                  <a:srgbClr val="0033B3"/>
                </a:solidFill>
                <a:effectLst/>
                <a:latin typeface="JetBrains Mono"/>
              </a:rPr>
              <a:t>def </a:t>
            </a:r>
            <a:r>
              <a:rPr kumimoji="0" lang="en-US" altLang="en-US" sz="3600" b="0" i="0" u="none" strike="noStrike" cap="none" normalizeH="0" baseline="0" dirty="0">
                <a:ln>
                  <a:noFill/>
                </a:ln>
                <a:solidFill>
                  <a:srgbClr val="00627A"/>
                </a:solidFill>
                <a:effectLst/>
                <a:latin typeface="JetBrains Mono"/>
              </a:rPr>
              <a:t>main</a:t>
            </a:r>
            <a:r>
              <a:rPr kumimoji="0" lang="en-US" altLang="en-US" sz="3600" b="0" i="0" u="none" strike="noStrike" cap="none" normalizeH="0" baseline="0" dirty="0">
                <a:ln>
                  <a:noFill/>
                </a:ln>
                <a:solidFill>
                  <a:srgbClr val="080808"/>
                </a:solidFill>
                <a:effectLst/>
                <a:latin typeface="JetBrains Mono"/>
              </a:rPr>
              <a:t>():</a:t>
            </a:r>
            <a:br>
              <a:rPr kumimoji="0" lang="en-US" altLang="en-US" sz="3600" b="0" i="0" u="none" strike="noStrike" cap="none" normalizeH="0" baseline="0" dirty="0">
                <a:ln>
                  <a:noFill/>
                </a:ln>
                <a:solidFill>
                  <a:srgbClr val="080808"/>
                </a:solidFill>
                <a:effectLst/>
                <a:latin typeface="JetBrains Mono"/>
              </a:rPr>
            </a:br>
            <a:r>
              <a:rPr kumimoji="0" lang="en-US" altLang="en-US" sz="3600" b="0" i="0" u="none" strike="noStrike" cap="none" normalizeH="0" baseline="0" dirty="0">
                <a:ln>
                  <a:noFill/>
                </a:ln>
                <a:solidFill>
                  <a:srgbClr val="080808"/>
                </a:solidFill>
                <a:effectLst/>
                <a:latin typeface="JetBrains Mono"/>
              </a:rPr>
              <a:t>    get_name()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600" b="0" i="0" u="none" strike="noStrike" cap="none" normalizeH="0" baseline="0" dirty="0">
                <a:ln>
                  <a:noFill/>
                </a:ln>
                <a:solidFill>
                  <a:srgbClr val="000080"/>
                </a:solidFill>
                <a:effectLst/>
                <a:latin typeface="JetBrains Mono"/>
              </a:rPr>
              <a:t>   print</a:t>
            </a:r>
            <a:r>
              <a:rPr kumimoji="0" lang="en-US" altLang="en-US" sz="3600" b="0" i="0" u="none" strike="noStrike" cap="none" normalizeH="0" baseline="0" dirty="0">
                <a:ln>
                  <a:noFill/>
                </a:ln>
                <a:solidFill>
                  <a:srgbClr val="080808"/>
                </a:solidFill>
                <a:effectLst/>
                <a:latin typeface="JetBrains Mono"/>
              </a:rPr>
              <a:t>(</a:t>
            </a:r>
            <a:r>
              <a:rPr kumimoji="0" lang="en-US" altLang="en-US" sz="3600" b="0" i="0" u="none" strike="noStrike" cap="none" normalizeH="0" baseline="0" dirty="0">
                <a:ln>
                  <a:noFill/>
                </a:ln>
                <a:solidFill>
                  <a:srgbClr val="067D17"/>
                </a:solidFill>
                <a:effectLst/>
                <a:latin typeface="JetBrains Mono"/>
              </a:rPr>
              <a:t>f'Hello </a:t>
            </a:r>
            <a:r>
              <a:rPr kumimoji="0" lang="en-US" altLang="en-US" sz="3600" b="0" i="0" u="none" strike="noStrike" cap="none" normalizeH="0" baseline="0" dirty="0">
                <a:ln>
                  <a:noFill/>
                </a:ln>
                <a:solidFill>
                  <a:srgbClr val="0037A6"/>
                </a:solidFill>
                <a:effectLst/>
                <a:latin typeface="JetBrains Mono"/>
              </a:rPr>
              <a:t>{</a:t>
            </a:r>
            <a:r>
              <a:rPr kumimoji="0" lang="en-US" altLang="en-US" sz="3600" b="0" i="0" u="none" strike="noStrike" cap="none" normalizeH="0" baseline="0" dirty="0">
                <a:ln>
                  <a:noFill/>
                </a:ln>
                <a:solidFill>
                  <a:srgbClr val="000000"/>
                </a:solidFill>
                <a:effectLst/>
                <a:latin typeface="JetBrains Mono"/>
              </a:rPr>
              <a:t>name</a:t>
            </a:r>
            <a:r>
              <a:rPr kumimoji="0" lang="en-US" altLang="en-US" sz="3600" b="0" i="0" u="none" strike="noStrike" cap="none" normalizeH="0" baseline="0" dirty="0">
                <a:ln>
                  <a:noFill/>
                </a:ln>
                <a:solidFill>
                  <a:srgbClr val="0037A6"/>
                </a:solidFill>
                <a:effectLst/>
                <a:latin typeface="JetBrains Mono"/>
              </a:rPr>
              <a:t>}</a:t>
            </a:r>
            <a:r>
              <a:rPr kumimoji="0" lang="en-US" altLang="en-US" sz="3600" b="0" i="0" u="none" strike="noStrike" cap="none" normalizeH="0" baseline="0" dirty="0">
                <a:ln>
                  <a:noFill/>
                </a:ln>
                <a:solidFill>
                  <a:srgbClr val="067D17"/>
                </a:solidFill>
                <a:effectLst/>
                <a:latin typeface="JetBrains Mono"/>
              </a:rPr>
              <a:t>’</a:t>
            </a:r>
            <a:r>
              <a:rPr kumimoji="0" lang="en-US" altLang="en-US" sz="3600" b="0" i="0" u="none" strike="noStrike" cap="none" normalizeH="0" baseline="0" dirty="0">
                <a:ln>
                  <a:noFill/>
                </a:ln>
                <a:solidFill>
                  <a:srgbClr val="080808"/>
                </a:solidFill>
                <a:effectLst/>
                <a:latin typeface="JetBrains Mono"/>
              </a:rPr>
              <a:t>)    </a:t>
            </a:r>
            <a:r>
              <a:rPr kumimoji="0" lang="en-US" altLang="en-US" sz="3600" b="0" i="0" u="none" strike="noStrike" cap="none" normalizeH="0" baseline="0" dirty="0">
                <a:ln>
                  <a:noFill/>
                </a:ln>
                <a:solidFill>
                  <a:srgbClr val="FF0000"/>
                </a:solidFill>
                <a:effectLst/>
                <a:latin typeface="JetBrains Mono"/>
              </a:rPr>
              <a:t>Error</a:t>
            </a:r>
            <a:br>
              <a:rPr kumimoji="0" lang="en-US" altLang="en-US" sz="3600" b="0" i="0" u="none" strike="noStrike" cap="none" normalizeH="0" baseline="0" dirty="0">
                <a:ln>
                  <a:noFill/>
                </a:ln>
                <a:solidFill>
                  <a:srgbClr val="080808"/>
                </a:solidFill>
                <a:effectLst/>
                <a:latin typeface="JetBrains Mono"/>
              </a:rPr>
            </a:br>
            <a:r>
              <a:rPr kumimoji="0" lang="en-US" altLang="en-US" sz="3600" b="0" i="0" u="none" strike="noStrike" cap="none" normalizeH="0" baseline="0" dirty="0">
                <a:ln>
                  <a:noFill/>
                </a:ln>
                <a:solidFill>
                  <a:srgbClr val="0033B3"/>
                </a:solidFill>
                <a:effectLst/>
                <a:latin typeface="JetBrains Mono"/>
              </a:rPr>
              <a:t>def </a:t>
            </a:r>
            <a:r>
              <a:rPr kumimoji="0" lang="en-US" altLang="en-US" sz="3600" b="0" i="0" u="none" strike="noStrike" cap="none" normalizeH="0" baseline="0" dirty="0">
                <a:ln>
                  <a:noFill/>
                </a:ln>
                <a:solidFill>
                  <a:srgbClr val="00627A"/>
                </a:solidFill>
                <a:effectLst/>
                <a:latin typeface="JetBrains Mono"/>
              </a:rPr>
              <a:t>get_name</a:t>
            </a:r>
            <a:r>
              <a:rPr kumimoji="0" lang="en-US" altLang="en-US" sz="3600" b="0" i="0" u="none" strike="noStrike" cap="none" normalizeH="0" baseline="0" dirty="0">
                <a:ln>
                  <a:noFill/>
                </a:ln>
                <a:solidFill>
                  <a:srgbClr val="080808"/>
                </a:solidFill>
                <a:effectLst/>
                <a:latin typeface="JetBrains Mono"/>
              </a:rPr>
              <a:t>():</a:t>
            </a:r>
            <a:br>
              <a:rPr kumimoji="0" lang="en-US" altLang="en-US" sz="3600" b="0" i="0" u="none" strike="noStrike" cap="none" normalizeH="0" baseline="0" dirty="0">
                <a:ln>
                  <a:noFill/>
                </a:ln>
                <a:solidFill>
                  <a:srgbClr val="080808"/>
                </a:solidFill>
                <a:effectLst/>
                <a:latin typeface="JetBrains Mono"/>
              </a:rPr>
            </a:br>
            <a:r>
              <a:rPr kumimoji="0" lang="en-US" altLang="en-US" sz="3600" b="0" i="0" u="none" strike="noStrike" cap="none" normalizeH="0" baseline="0" dirty="0">
                <a:ln>
                  <a:noFill/>
                </a:ln>
                <a:solidFill>
                  <a:srgbClr val="080808"/>
                </a:solidFill>
                <a:effectLst/>
                <a:latin typeface="JetBrains Mono"/>
              </a:rPr>
              <a:t>    </a:t>
            </a:r>
            <a:r>
              <a:rPr kumimoji="0" lang="en-US" altLang="en-US" sz="3600" b="0" i="0" u="none" strike="noStrike" cap="none" normalizeH="0" baseline="0" dirty="0">
                <a:ln>
                  <a:noFill/>
                </a:ln>
                <a:solidFill>
                  <a:srgbClr val="000000"/>
                </a:solidFill>
                <a:effectLst/>
                <a:latin typeface="JetBrains Mono"/>
              </a:rPr>
              <a:t>name</a:t>
            </a:r>
            <a:r>
              <a:rPr kumimoji="0" lang="en-US" altLang="en-US" sz="3600" b="0" i="0" u="none" strike="noStrike" cap="none" normalizeH="0" baseline="0" dirty="0">
                <a:ln>
                  <a:noFill/>
                </a:ln>
                <a:solidFill>
                  <a:srgbClr val="080808"/>
                </a:solidFill>
                <a:effectLst/>
                <a:latin typeface="JetBrains Mono"/>
              </a:rPr>
              <a:t>=</a:t>
            </a:r>
            <a:r>
              <a:rPr kumimoji="0" lang="en-US" altLang="en-US" sz="3600" b="0" i="0" u="none" strike="noStrike" cap="none" normalizeH="0" baseline="0" dirty="0">
                <a:ln>
                  <a:noFill/>
                </a:ln>
                <a:solidFill>
                  <a:srgbClr val="000080"/>
                </a:solidFill>
                <a:effectLst/>
                <a:latin typeface="JetBrains Mono"/>
              </a:rPr>
              <a:t>input</a:t>
            </a:r>
            <a:r>
              <a:rPr kumimoji="0" lang="en-US" altLang="en-US" sz="3600" b="0" i="0" u="none" strike="noStrike" cap="none" normalizeH="0" baseline="0" dirty="0">
                <a:ln>
                  <a:noFill/>
                </a:ln>
                <a:solidFill>
                  <a:srgbClr val="080808"/>
                </a:solidFill>
                <a:effectLst/>
                <a:latin typeface="JetBrains Mono"/>
              </a:rPr>
              <a:t>(</a:t>
            </a:r>
            <a:r>
              <a:rPr kumimoji="0" lang="en-US" altLang="en-US" sz="3600" b="0" i="0" u="none" strike="noStrike" cap="none" normalizeH="0" baseline="0" dirty="0">
                <a:ln>
                  <a:noFill/>
                </a:ln>
                <a:solidFill>
                  <a:srgbClr val="067D17"/>
                </a:solidFill>
                <a:effectLst/>
                <a:latin typeface="JetBrains Mono"/>
              </a:rPr>
              <a:t>"Enter your name: "</a:t>
            </a:r>
            <a:r>
              <a:rPr kumimoji="0" lang="en-US" altLang="en-US" sz="3600" b="0" i="0" u="none" strike="noStrike" cap="none" normalizeH="0" baseline="0" dirty="0">
                <a:ln>
                  <a:noFill/>
                </a:ln>
                <a:solidFill>
                  <a:srgbClr val="080808"/>
                </a:solidFill>
                <a:effectLst/>
                <a:latin typeface="JetBrains Mono"/>
              </a:rPr>
              <a:t>)</a:t>
            </a:r>
            <a:br>
              <a:rPr kumimoji="0" lang="en-US" altLang="en-US" sz="3600" b="0" i="0" u="none" strike="noStrike" cap="none" normalizeH="0" baseline="0" dirty="0">
                <a:ln>
                  <a:noFill/>
                </a:ln>
                <a:solidFill>
                  <a:srgbClr val="080808"/>
                </a:solidFill>
                <a:effectLst/>
                <a:latin typeface="JetBrains Mono"/>
              </a:rPr>
            </a:br>
            <a:r>
              <a:rPr kumimoji="0" lang="en-US" altLang="en-US" sz="3600" b="0" i="0" u="none" strike="noStrike" cap="none" normalizeH="0" baseline="0" dirty="0">
                <a:ln>
                  <a:noFill/>
                </a:ln>
                <a:solidFill>
                  <a:srgbClr val="080808"/>
                </a:solidFill>
                <a:effectLst/>
                <a:latin typeface="JetBrains Mono"/>
              </a:rPr>
              <a:t>    </a:t>
            </a:r>
            <a:br>
              <a:rPr kumimoji="0" lang="en-US" altLang="en-US" sz="3600" b="0" i="0" u="none" strike="noStrike" cap="none" normalizeH="0" baseline="0" dirty="0">
                <a:ln>
                  <a:noFill/>
                </a:ln>
                <a:solidFill>
                  <a:srgbClr val="080808"/>
                </a:solidFill>
                <a:effectLst/>
                <a:latin typeface="JetBrains Mono"/>
              </a:rPr>
            </a:br>
            <a:br>
              <a:rPr kumimoji="0" lang="en-US" altLang="en-US" sz="3600" b="0" i="0" u="none" strike="noStrike" cap="none" normalizeH="0" baseline="0" dirty="0">
                <a:ln>
                  <a:noFill/>
                </a:ln>
                <a:solidFill>
                  <a:srgbClr val="080808"/>
                </a:solidFill>
                <a:effectLst/>
                <a:latin typeface="JetBrains Mono"/>
              </a:rPr>
            </a:br>
            <a:r>
              <a:rPr kumimoji="0" lang="en-US" altLang="en-US" sz="3600" b="0" i="0" u="none" strike="noStrike" cap="none" normalizeH="0" baseline="0" dirty="0">
                <a:ln>
                  <a:noFill/>
                </a:ln>
                <a:solidFill>
                  <a:srgbClr val="080808"/>
                </a:solidFill>
                <a:effectLst/>
                <a:latin typeface="JetBrains Mono"/>
              </a:rPr>
              <a:t>main()</a:t>
            </a:r>
            <a:endParaRPr kumimoji="0" lang="en-US" altLang="en-US" sz="72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8797132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AAE18C-7303-B29A-78DB-07927F45F8B8}"/>
              </a:ext>
            </a:extLst>
          </p:cNvPr>
          <p:cNvSpPr>
            <a:spLocks noGrp="1"/>
          </p:cNvSpPr>
          <p:nvPr>
            <p:ph type="title"/>
          </p:nvPr>
        </p:nvSpPr>
        <p:spPr/>
        <p:txBody>
          <a:bodyPr/>
          <a:lstStyle/>
          <a:p>
            <a:pPr algn="ctr"/>
            <a:r>
              <a:rPr lang="en-US" dirty="0"/>
              <a:t>Example</a:t>
            </a:r>
          </a:p>
        </p:txBody>
      </p:sp>
      <p:sp>
        <p:nvSpPr>
          <p:cNvPr id="7" name="Rectangle 2">
            <a:extLst>
              <a:ext uri="{FF2B5EF4-FFF2-40B4-BE49-F238E27FC236}">
                <a16:creationId xmlns:a16="http://schemas.microsoft.com/office/drawing/2014/main" id="{806FF241-7894-D966-77F2-051C8F0610A2}"/>
              </a:ext>
            </a:extLst>
          </p:cNvPr>
          <p:cNvSpPr>
            <a:spLocks noGrp="1" noChangeArrowheads="1"/>
          </p:cNvSpPr>
          <p:nvPr>
            <p:ph idx="1"/>
          </p:nvPr>
        </p:nvSpPr>
        <p:spPr bwMode="auto">
          <a:xfrm>
            <a:off x="2209800" y="1600200"/>
            <a:ext cx="5992538" cy="415498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33B3"/>
                </a:solidFill>
                <a:effectLst/>
                <a:latin typeface="JetBrains Mono"/>
              </a:rPr>
              <a:t>def </a:t>
            </a:r>
            <a:r>
              <a:rPr kumimoji="0" lang="en-US" altLang="en-US" sz="2400" b="0" i="0" u="none" strike="noStrike" cap="none" normalizeH="0" baseline="0" dirty="0">
                <a:ln>
                  <a:noFill/>
                </a:ln>
                <a:solidFill>
                  <a:srgbClr val="00627A"/>
                </a:solidFill>
                <a:effectLst/>
                <a:latin typeface="JetBrains Mono"/>
              </a:rPr>
              <a:t>main</a:t>
            </a:r>
            <a:r>
              <a:rPr kumimoji="0" lang="en-US" altLang="en-US" sz="2400" b="0" i="0" u="none" strike="noStrike" cap="none" normalizeH="0" baseline="0" dirty="0">
                <a:ln>
                  <a:noFill/>
                </a:ln>
                <a:solidFill>
                  <a:srgbClr val="080808"/>
                </a:solidFill>
                <a:effectLst/>
                <a:latin typeface="JetBrains Mono"/>
              </a:rPr>
              <a:t>():</a:t>
            </a:r>
            <a:br>
              <a:rPr kumimoji="0" lang="en-US" altLang="en-US" sz="2400" b="0" i="0" u="none" strike="noStrike" cap="none" normalizeH="0" baseline="0" dirty="0">
                <a:ln>
                  <a:noFill/>
                </a:ln>
                <a:solidFill>
                  <a:srgbClr val="080808"/>
                </a:solidFill>
                <a:effectLst/>
                <a:latin typeface="JetBrains Mono"/>
              </a:rPr>
            </a:br>
            <a:r>
              <a:rPr kumimoji="0" lang="en-US" altLang="en-US" sz="2400" b="0" i="0" u="none" strike="noStrike" cap="none" normalizeH="0" baseline="0" dirty="0">
                <a:ln>
                  <a:noFill/>
                </a:ln>
                <a:solidFill>
                  <a:srgbClr val="080808"/>
                </a:solidFill>
                <a:effectLst/>
                <a:latin typeface="JetBrains Mono"/>
              </a:rPr>
              <a:t>    hayat_market()</a:t>
            </a:r>
            <a:br>
              <a:rPr kumimoji="0" lang="en-US" altLang="en-US" sz="2400" b="0" i="0" u="none" strike="noStrike" cap="none" normalizeH="0" baseline="0" dirty="0">
                <a:ln>
                  <a:noFill/>
                </a:ln>
                <a:solidFill>
                  <a:srgbClr val="080808"/>
                </a:solidFill>
                <a:effectLst/>
                <a:latin typeface="JetBrains Mono"/>
              </a:rPr>
            </a:br>
            <a:r>
              <a:rPr kumimoji="0" lang="en-US" altLang="en-US" sz="2400" b="0" i="0" u="none" strike="noStrike" cap="none" normalizeH="0" baseline="0" dirty="0">
                <a:ln>
                  <a:noFill/>
                </a:ln>
                <a:solidFill>
                  <a:srgbClr val="080808"/>
                </a:solidFill>
                <a:effectLst/>
                <a:latin typeface="JetBrains Mono"/>
              </a:rPr>
              <a:t>    jubba_market()</a:t>
            </a:r>
            <a:br>
              <a:rPr kumimoji="0" lang="en-US" altLang="en-US" sz="2400" b="0" i="0" u="none" strike="noStrike" cap="none" normalizeH="0" baseline="0" dirty="0">
                <a:ln>
                  <a:noFill/>
                </a:ln>
                <a:solidFill>
                  <a:srgbClr val="080808"/>
                </a:solidFill>
                <a:effectLst/>
                <a:latin typeface="JetBrains Mono"/>
              </a:rPr>
            </a:br>
            <a:r>
              <a:rPr kumimoji="0" lang="en-US" altLang="en-US" sz="2400" b="0" i="0" u="none" strike="noStrike" cap="none" normalizeH="0" baseline="0" dirty="0">
                <a:ln>
                  <a:noFill/>
                </a:ln>
                <a:solidFill>
                  <a:srgbClr val="0033B3"/>
                </a:solidFill>
                <a:effectLst/>
                <a:latin typeface="JetBrains Mono"/>
              </a:rPr>
              <a:t>def </a:t>
            </a:r>
            <a:r>
              <a:rPr kumimoji="0" lang="en-US" altLang="en-US" sz="2400" b="0" i="0" u="none" strike="noStrike" cap="none" normalizeH="0" baseline="0" dirty="0">
                <a:ln>
                  <a:noFill/>
                </a:ln>
                <a:solidFill>
                  <a:srgbClr val="00627A"/>
                </a:solidFill>
                <a:effectLst/>
                <a:latin typeface="JetBrains Mono"/>
              </a:rPr>
              <a:t>hayat_market</a:t>
            </a:r>
            <a:r>
              <a:rPr kumimoji="0" lang="en-US" altLang="en-US" sz="2400" b="0" i="0" u="none" strike="noStrike" cap="none" normalizeH="0" baseline="0" dirty="0">
                <a:ln>
                  <a:noFill/>
                </a:ln>
                <a:solidFill>
                  <a:srgbClr val="080808"/>
                </a:solidFill>
                <a:effectLst/>
                <a:latin typeface="JetBrains Mono"/>
              </a:rPr>
              <a:t>():</a:t>
            </a:r>
            <a:br>
              <a:rPr kumimoji="0" lang="en-US" altLang="en-US" sz="2400" b="0" i="0" u="none" strike="noStrike" cap="none" normalizeH="0" baseline="0" dirty="0">
                <a:ln>
                  <a:noFill/>
                </a:ln>
                <a:solidFill>
                  <a:srgbClr val="080808"/>
                </a:solidFill>
                <a:effectLst/>
                <a:latin typeface="JetBrains Mono"/>
              </a:rPr>
            </a:br>
            <a:r>
              <a:rPr kumimoji="0" lang="en-US" altLang="en-US" sz="2400" b="0" i="0" u="none" strike="noStrike" cap="none" normalizeH="0" baseline="0" dirty="0">
                <a:ln>
                  <a:noFill/>
                </a:ln>
                <a:solidFill>
                  <a:srgbClr val="080808"/>
                </a:solidFill>
                <a:effectLst/>
                <a:latin typeface="JetBrains Mono"/>
              </a:rPr>
              <a:t>    </a:t>
            </a:r>
            <a:r>
              <a:rPr kumimoji="0" lang="en-US" altLang="en-US" sz="2400" b="0" i="0" u="none" strike="noStrike" cap="none" normalizeH="0" baseline="0" dirty="0">
                <a:ln>
                  <a:noFill/>
                </a:ln>
                <a:solidFill>
                  <a:srgbClr val="000000"/>
                </a:solidFill>
                <a:effectLst/>
                <a:latin typeface="JetBrains Mono"/>
              </a:rPr>
              <a:t>branch</a:t>
            </a:r>
            <a:r>
              <a:rPr kumimoji="0" lang="en-US" altLang="en-US" sz="2400" b="0" i="0" u="none" strike="noStrike" cap="none" normalizeH="0" baseline="0" dirty="0">
                <a:ln>
                  <a:noFill/>
                </a:ln>
                <a:solidFill>
                  <a:srgbClr val="080808"/>
                </a:solidFill>
                <a:effectLst/>
                <a:latin typeface="JetBrains Mono"/>
              </a:rPr>
              <a:t>=</a:t>
            </a:r>
            <a:r>
              <a:rPr kumimoji="0" lang="en-US" altLang="en-US" sz="2400" b="0" i="0" u="none" strike="noStrike" cap="none" normalizeH="0" baseline="0" dirty="0">
                <a:ln>
                  <a:noFill/>
                </a:ln>
                <a:solidFill>
                  <a:srgbClr val="1750EB"/>
                </a:solidFill>
                <a:effectLst/>
                <a:latin typeface="JetBrains Mono"/>
              </a:rPr>
              <a:t>3</a:t>
            </a:r>
            <a:br>
              <a:rPr kumimoji="0" lang="en-US" altLang="en-US" sz="2400" b="0" i="0" u="none" strike="noStrike" cap="none" normalizeH="0" baseline="0" dirty="0">
                <a:ln>
                  <a:noFill/>
                </a:ln>
                <a:solidFill>
                  <a:srgbClr val="1750EB"/>
                </a:solidFill>
                <a:effectLst/>
                <a:latin typeface="JetBrains Mono"/>
              </a:rPr>
            </a:br>
            <a:r>
              <a:rPr kumimoji="0" lang="en-US" altLang="en-US" sz="2400" b="0" i="0" u="none" strike="noStrike" cap="none" normalizeH="0" baseline="0" dirty="0">
                <a:ln>
                  <a:noFill/>
                </a:ln>
                <a:solidFill>
                  <a:srgbClr val="1750EB"/>
                </a:solidFill>
                <a:effectLst/>
                <a:latin typeface="JetBrains Mono"/>
              </a:rPr>
              <a:t>    </a:t>
            </a:r>
            <a:r>
              <a:rPr kumimoji="0" lang="en-US" altLang="en-US" sz="2400" b="0" i="0" u="none" strike="noStrike" cap="none" normalizeH="0" baseline="0" dirty="0">
                <a:ln>
                  <a:noFill/>
                </a:ln>
                <a:solidFill>
                  <a:srgbClr val="000080"/>
                </a:solidFill>
                <a:effectLst/>
                <a:latin typeface="JetBrains Mono"/>
              </a:rPr>
              <a:t>print</a:t>
            </a:r>
            <a:r>
              <a:rPr kumimoji="0" lang="en-US" altLang="en-US" sz="2400" b="0" i="0" u="none" strike="noStrike" cap="none" normalizeH="0" baseline="0" dirty="0">
                <a:ln>
                  <a:noFill/>
                </a:ln>
                <a:solidFill>
                  <a:srgbClr val="080808"/>
                </a:solidFill>
                <a:effectLst/>
                <a:latin typeface="JetBrains Mono"/>
              </a:rPr>
              <a:t>(</a:t>
            </a:r>
            <a:r>
              <a:rPr kumimoji="0" lang="en-US" altLang="en-US" sz="2400" b="0" i="0" u="none" strike="noStrike" cap="none" normalizeH="0" baseline="0" dirty="0">
                <a:ln>
                  <a:noFill/>
                </a:ln>
                <a:solidFill>
                  <a:srgbClr val="067D17"/>
                </a:solidFill>
                <a:effectLst/>
                <a:latin typeface="JetBrains Mono"/>
              </a:rPr>
              <a:t>f'hayat marke</a:t>
            </a:r>
            <a:r>
              <a:rPr lang="en-US" altLang="en-US" sz="2400" dirty="0">
                <a:solidFill>
                  <a:srgbClr val="067D17"/>
                </a:solidFill>
                <a:latin typeface="JetBrains Mono"/>
              </a:rPr>
              <a:t>t</a:t>
            </a:r>
            <a:r>
              <a:rPr kumimoji="0" lang="en-US" altLang="en-US" sz="2400" b="0" i="0" u="none" strike="noStrike" cap="none" normalizeH="0" baseline="0" dirty="0">
                <a:ln>
                  <a:noFill/>
                </a:ln>
                <a:solidFill>
                  <a:srgbClr val="067D17"/>
                </a:solidFill>
                <a:effectLst/>
                <a:latin typeface="JetBrains Mono"/>
              </a:rPr>
              <a:t> has </a:t>
            </a:r>
            <a:r>
              <a:rPr kumimoji="0" lang="en-US" altLang="en-US" sz="2400" b="0" i="0" u="none" strike="noStrike" cap="none" normalizeH="0" baseline="0" dirty="0">
                <a:ln>
                  <a:noFill/>
                </a:ln>
                <a:solidFill>
                  <a:srgbClr val="0037A6"/>
                </a:solidFill>
                <a:effectLst/>
                <a:latin typeface="JetBrains Mono"/>
              </a:rPr>
              <a:t>{</a:t>
            </a:r>
            <a:r>
              <a:rPr kumimoji="0" lang="en-US" altLang="en-US" sz="2400" b="0" i="0" u="none" strike="noStrike" cap="none" normalizeH="0" baseline="0" dirty="0">
                <a:ln>
                  <a:noFill/>
                </a:ln>
                <a:solidFill>
                  <a:srgbClr val="000000"/>
                </a:solidFill>
                <a:effectLst/>
                <a:latin typeface="JetBrains Mono"/>
              </a:rPr>
              <a:t>branch</a:t>
            </a:r>
            <a:r>
              <a:rPr kumimoji="0" lang="en-US" altLang="en-US" sz="2400" b="0" i="0" u="none" strike="noStrike" cap="none" normalizeH="0" baseline="0" dirty="0">
                <a:ln>
                  <a:noFill/>
                </a:ln>
                <a:solidFill>
                  <a:srgbClr val="0037A6"/>
                </a:solidFill>
                <a:effectLst/>
                <a:latin typeface="JetBrains Mono"/>
              </a:rPr>
              <a:t>}</a:t>
            </a:r>
            <a:r>
              <a:rPr kumimoji="0" lang="en-US" altLang="en-US" sz="2400" b="0" i="0" u="none" strike="noStrike" cap="none" normalizeH="0" baseline="0" dirty="0">
                <a:ln>
                  <a:noFill/>
                </a:ln>
                <a:solidFill>
                  <a:srgbClr val="067D17"/>
                </a:solidFill>
                <a:effectLst/>
                <a:latin typeface="JetBrains Mono"/>
              </a:rPr>
              <a:t> branches'</a:t>
            </a:r>
            <a:r>
              <a:rPr kumimoji="0" lang="en-US" altLang="en-US" sz="2400" b="0" i="0" u="none" strike="noStrike" cap="none" normalizeH="0" baseline="0" dirty="0">
                <a:ln>
                  <a:noFill/>
                </a:ln>
                <a:solidFill>
                  <a:srgbClr val="080808"/>
                </a:solidFill>
                <a:effectLst/>
                <a:latin typeface="JetBrains Mono"/>
              </a:rPr>
              <a:t>)</a:t>
            </a:r>
            <a:br>
              <a:rPr kumimoji="0" lang="en-US" altLang="en-US" sz="2400" b="0" i="0" u="none" strike="noStrike" cap="none" normalizeH="0" baseline="0" dirty="0">
                <a:ln>
                  <a:noFill/>
                </a:ln>
                <a:solidFill>
                  <a:srgbClr val="080808"/>
                </a:solidFill>
                <a:effectLst/>
                <a:latin typeface="JetBrains Mono"/>
              </a:rPr>
            </a:br>
            <a:r>
              <a:rPr kumimoji="0" lang="en-US" altLang="en-US" sz="2400" b="0" i="0" u="none" strike="noStrike" cap="none" normalizeH="0" baseline="0" dirty="0">
                <a:ln>
                  <a:noFill/>
                </a:ln>
                <a:solidFill>
                  <a:srgbClr val="0033B3"/>
                </a:solidFill>
                <a:effectLst/>
                <a:latin typeface="JetBrains Mono"/>
              </a:rPr>
              <a:t>def </a:t>
            </a:r>
            <a:r>
              <a:rPr kumimoji="0" lang="en-US" altLang="en-US" sz="2400" b="0" i="0" u="none" strike="noStrike" cap="none" normalizeH="0" baseline="0" dirty="0">
                <a:ln>
                  <a:noFill/>
                </a:ln>
                <a:solidFill>
                  <a:srgbClr val="00627A"/>
                </a:solidFill>
                <a:effectLst/>
                <a:latin typeface="JetBrains Mono"/>
              </a:rPr>
              <a:t>jubba_market</a:t>
            </a:r>
            <a:r>
              <a:rPr kumimoji="0" lang="en-US" altLang="en-US" sz="2400" b="0" i="0" u="none" strike="noStrike" cap="none" normalizeH="0" baseline="0" dirty="0">
                <a:ln>
                  <a:noFill/>
                </a:ln>
                <a:solidFill>
                  <a:srgbClr val="080808"/>
                </a:solidFill>
                <a:effectLst/>
                <a:latin typeface="JetBrains Mono"/>
              </a:rPr>
              <a:t>():</a:t>
            </a:r>
            <a:br>
              <a:rPr kumimoji="0" lang="en-US" altLang="en-US" sz="2400" b="0" i="0" u="none" strike="noStrike" cap="none" normalizeH="0" baseline="0" dirty="0">
                <a:ln>
                  <a:noFill/>
                </a:ln>
                <a:solidFill>
                  <a:srgbClr val="080808"/>
                </a:solidFill>
                <a:effectLst/>
                <a:latin typeface="JetBrains Mono"/>
              </a:rPr>
            </a:br>
            <a:r>
              <a:rPr kumimoji="0" lang="en-US" altLang="en-US" sz="2400" b="0" i="0" u="none" strike="noStrike" cap="none" normalizeH="0" baseline="0" dirty="0">
                <a:ln>
                  <a:noFill/>
                </a:ln>
                <a:solidFill>
                  <a:srgbClr val="080808"/>
                </a:solidFill>
                <a:effectLst/>
                <a:latin typeface="JetBrains Mono"/>
              </a:rPr>
              <a:t>    </a:t>
            </a:r>
            <a:r>
              <a:rPr kumimoji="0" lang="en-US" altLang="en-US" sz="2400" b="0" i="0" u="none" strike="noStrike" cap="none" normalizeH="0" baseline="0" dirty="0">
                <a:ln>
                  <a:noFill/>
                </a:ln>
                <a:solidFill>
                  <a:srgbClr val="000000"/>
                </a:solidFill>
                <a:effectLst/>
                <a:latin typeface="JetBrains Mono"/>
              </a:rPr>
              <a:t>branch</a:t>
            </a:r>
            <a:r>
              <a:rPr kumimoji="0" lang="en-US" altLang="en-US" sz="2400" b="0" i="0" u="none" strike="noStrike" cap="none" normalizeH="0" baseline="0" dirty="0">
                <a:ln>
                  <a:noFill/>
                </a:ln>
                <a:solidFill>
                  <a:srgbClr val="080808"/>
                </a:solidFill>
                <a:effectLst/>
                <a:latin typeface="JetBrains Mono"/>
              </a:rPr>
              <a:t>=</a:t>
            </a:r>
            <a:r>
              <a:rPr kumimoji="0" lang="en-US" altLang="en-US" sz="2400" b="0" i="0" u="none" strike="noStrike" cap="none" normalizeH="0" baseline="0" dirty="0">
                <a:ln>
                  <a:noFill/>
                </a:ln>
                <a:solidFill>
                  <a:srgbClr val="1750EB"/>
                </a:solidFill>
                <a:effectLst/>
                <a:latin typeface="JetBrains Mono"/>
              </a:rPr>
              <a:t>2</a:t>
            </a:r>
            <a:br>
              <a:rPr kumimoji="0" lang="en-US" altLang="en-US" sz="2400" b="0" i="0" u="none" strike="noStrike" cap="none" normalizeH="0" baseline="0" dirty="0">
                <a:ln>
                  <a:noFill/>
                </a:ln>
                <a:solidFill>
                  <a:srgbClr val="1750EB"/>
                </a:solidFill>
                <a:effectLst/>
                <a:latin typeface="JetBrains Mono"/>
              </a:rPr>
            </a:br>
            <a:r>
              <a:rPr kumimoji="0" lang="en-US" altLang="en-US" sz="2400" b="0" i="0" u="none" strike="noStrike" cap="none" normalizeH="0" baseline="0" dirty="0">
                <a:ln>
                  <a:noFill/>
                </a:ln>
                <a:solidFill>
                  <a:srgbClr val="1750EB"/>
                </a:solidFill>
                <a:effectLst/>
                <a:latin typeface="JetBrains Mono"/>
              </a:rPr>
              <a:t>    </a:t>
            </a:r>
            <a:r>
              <a:rPr kumimoji="0" lang="en-US" altLang="en-US" sz="2400" b="0" i="0" u="none" strike="noStrike" cap="none" normalizeH="0" baseline="0" dirty="0">
                <a:ln>
                  <a:noFill/>
                </a:ln>
                <a:solidFill>
                  <a:srgbClr val="000080"/>
                </a:solidFill>
                <a:effectLst/>
                <a:latin typeface="JetBrains Mono"/>
              </a:rPr>
              <a:t>print</a:t>
            </a:r>
            <a:r>
              <a:rPr kumimoji="0" lang="en-US" altLang="en-US" sz="2400" b="0" i="0" u="none" strike="noStrike" cap="none" normalizeH="0" baseline="0" dirty="0">
                <a:ln>
                  <a:noFill/>
                </a:ln>
                <a:solidFill>
                  <a:srgbClr val="080808"/>
                </a:solidFill>
                <a:effectLst/>
                <a:latin typeface="JetBrains Mono"/>
              </a:rPr>
              <a:t>(</a:t>
            </a:r>
            <a:r>
              <a:rPr kumimoji="0" lang="en-US" altLang="en-US" sz="2400" b="0" i="0" u="none" strike="noStrike" cap="none" normalizeH="0" baseline="0" dirty="0">
                <a:ln>
                  <a:noFill/>
                </a:ln>
                <a:solidFill>
                  <a:srgbClr val="067D17"/>
                </a:solidFill>
                <a:effectLst/>
                <a:latin typeface="JetBrains Mono"/>
              </a:rPr>
              <a:t>f'Jubba market has </a:t>
            </a:r>
            <a:r>
              <a:rPr kumimoji="0" lang="en-US" altLang="en-US" sz="2400" b="0" i="0" u="none" strike="noStrike" cap="none" normalizeH="0" baseline="0" dirty="0">
                <a:ln>
                  <a:noFill/>
                </a:ln>
                <a:solidFill>
                  <a:srgbClr val="0037A6"/>
                </a:solidFill>
                <a:effectLst/>
                <a:latin typeface="JetBrains Mono"/>
              </a:rPr>
              <a:t>{</a:t>
            </a:r>
            <a:r>
              <a:rPr kumimoji="0" lang="en-US" altLang="en-US" sz="2400" b="0" i="0" u="none" strike="noStrike" cap="none" normalizeH="0" baseline="0" dirty="0">
                <a:ln>
                  <a:noFill/>
                </a:ln>
                <a:solidFill>
                  <a:srgbClr val="000000"/>
                </a:solidFill>
                <a:effectLst/>
                <a:latin typeface="JetBrains Mono"/>
              </a:rPr>
              <a:t>branch</a:t>
            </a:r>
            <a:r>
              <a:rPr kumimoji="0" lang="en-US" altLang="en-US" sz="2400" b="0" i="0" u="none" strike="noStrike" cap="none" normalizeH="0" baseline="0" dirty="0">
                <a:ln>
                  <a:noFill/>
                </a:ln>
                <a:solidFill>
                  <a:srgbClr val="0037A6"/>
                </a:solidFill>
                <a:effectLst/>
                <a:latin typeface="JetBrains Mono"/>
              </a:rPr>
              <a:t>}</a:t>
            </a:r>
            <a:r>
              <a:rPr kumimoji="0" lang="en-US" altLang="en-US" sz="2400" b="0" i="0" u="none" strike="noStrike" cap="none" normalizeH="0" baseline="0" dirty="0">
                <a:ln>
                  <a:noFill/>
                </a:ln>
                <a:solidFill>
                  <a:srgbClr val="067D17"/>
                </a:solidFill>
                <a:effectLst/>
                <a:latin typeface="JetBrains Mono"/>
              </a:rPr>
              <a:t> branches'</a:t>
            </a:r>
            <a:r>
              <a:rPr kumimoji="0" lang="en-US" altLang="en-US" sz="2400" b="0" i="0" u="none" strike="noStrike" cap="none" normalizeH="0" baseline="0" dirty="0">
                <a:ln>
                  <a:noFill/>
                </a:ln>
                <a:solidFill>
                  <a:srgbClr val="080808"/>
                </a:solidFill>
                <a:effectLst/>
                <a:latin typeface="JetBrains Mono"/>
              </a:rPr>
              <a:t>)</a:t>
            </a:r>
            <a:br>
              <a:rPr kumimoji="0" lang="en-US" altLang="en-US" sz="2400" b="0" i="0" u="none" strike="noStrike" cap="none" normalizeH="0" baseline="0" dirty="0">
                <a:ln>
                  <a:noFill/>
                </a:ln>
                <a:solidFill>
                  <a:srgbClr val="080808"/>
                </a:solidFill>
                <a:effectLst/>
                <a:latin typeface="JetBrains Mono"/>
              </a:rPr>
            </a:br>
            <a:br>
              <a:rPr kumimoji="0" lang="en-US" altLang="en-US" sz="2400" b="0" i="0" u="none" strike="noStrike" cap="none" normalizeH="0" baseline="0" dirty="0">
                <a:ln>
                  <a:noFill/>
                </a:ln>
                <a:solidFill>
                  <a:srgbClr val="080808"/>
                </a:solidFill>
                <a:effectLst/>
                <a:latin typeface="JetBrains Mono"/>
              </a:rPr>
            </a:br>
            <a:r>
              <a:rPr kumimoji="0" lang="en-US" altLang="en-US" sz="2400" b="0" i="0" u="none" strike="noStrike" cap="none" normalizeH="0" baseline="0" dirty="0">
                <a:ln>
                  <a:noFill/>
                </a:ln>
                <a:solidFill>
                  <a:srgbClr val="080808"/>
                </a:solidFill>
                <a:effectLst/>
                <a:latin typeface="JetBrains Mono"/>
              </a:rPr>
              <a:t>main()</a:t>
            </a:r>
            <a:endParaRPr kumimoji="0" lang="en-US" altLang="en-US" sz="5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3619548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0CF8565-9CFF-4943-95F6-4332211F16B6}"/>
              </a:ext>
            </a:extLst>
          </p:cNvPr>
          <p:cNvSpPr>
            <a:spLocks noGrp="1"/>
          </p:cNvSpPr>
          <p:nvPr>
            <p:ph type="title"/>
          </p:nvPr>
        </p:nvSpPr>
        <p:spPr/>
        <p:txBody>
          <a:bodyPr/>
          <a:lstStyle/>
          <a:p>
            <a:r>
              <a:rPr lang="en-US" altLang="en-US" dirty="0"/>
              <a:t>Topics</a:t>
            </a:r>
            <a:r>
              <a:rPr lang="en-US" altLang="en-US" sz="2000" b="0" dirty="0"/>
              <a:t> (2 of 2)</a:t>
            </a:r>
            <a:endParaRPr lang="en-AU" sz="2000" dirty="0"/>
          </a:p>
        </p:txBody>
      </p:sp>
      <p:sp>
        <p:nvSpPr>
          <p:cNvPr id="5" name="Content Placeholder 4">
            <a:extLst>
              <a:ext uri="{FF2B5EF4-FFF2-40B4-BE49-F238E27FC236}">
                <a16:creationId xmlns:a16="http://schemas.microsoft.com/office/drawing/2014/main" id="{A7DE6148-1748-470D-9383-FBD9B47153D1}"/>
              </a:ext>
            </a:extLst>
          </p:cNvPr>
          <p:cNvSpPr>
            <a:spLocks noGrp="1"/>
          </p:cNvSpPr>
          <p:nvPr>
            <p:ph idx="1"/>
          </p:nvPr>
        </p:nvSpPr>
        <p:spPr/>
        <p:txBody>
          <a:bodyPr/>
          <a:lstStyle/>
          <a:p>
            <a:r>
              <a:rPr lang="en-US" dirty="0"/>
              <a:t>Introduction to Value-Returning Functions: Generating Random Numbers</a:t>
            </a:r>
          </a:p>
          <a:p>
            <a:r>
              <a:rPr lang="en-US" dirty="0"/>
              <a:t>Writing Your Own Value-Returning Functions</a:t>
            </a:r>
          </a:p>
          <a:p>
            <a:r>
              <a:rPr lang="en-US" dirty="0"/>
              <a:t>The </a:t>
            </a:r>
            <a:r>
              <a:rPr lang="en-US" dirty="0">
                <a:latin typeface="Courier New" panose="02070309020205020404" pitchFamily="49" charset="0"/>
                <a:cs typeface="Courier New" panose="02070309020205020404" pitchFamily="49" charset="0"/>
              </a:rPr>
              <a:t>math</a:t>
            </a:r>
            <a:r>
              <a:rPr lang="en-US" dirty="0"/>
              <a:t> Module</a:t>
            </a:r>
          </a:p>
          <a:p>
            <a:r>
              <a:rPr lang="en-US" dirty="0"/>
              <a:t>Storing Functions in Modules</a:t>
            </a:r>
            <a:endParaRPr lang="en-AU"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19EDD374-0170-508A-6F87-A409185AB4A1}"/>
              </a:ext>
            </a:extLst>
          </p:cNvPr>
          <p:cNvPicPr>
            <a:picLocks noGrp="1" noChangeAspect="1"/>
          </p:cNvPicPr>
          <p:nvPr>
            <p:ph idx="1"/>
          </p:nvPr>
        </p:nvPicPr>
        <p:blipFill>
          <a:blip r:embed="rId2"/>
          <a:stretch>
            <a:fillRect/>
          </a:stretch>
        </p:blipFill>
        <p:spPr>
          <a:xfrm>
            <a:off x="304800" y="1524000"/>
            <a:ext cx="8135485" cy="1600423"/>
          </a:xfrm>
        </p:spPr>
      </p:pic>
    </p:spTree>
    <p:extLst>
      <p:ext uri="{BB962C8B-B14F-4D97-AF65-F5344CB8AC3E}">
        <p14:creationId xmlns:p14="http://schemas.microsoft.com/office/powerpoint/2010/main" val="20362975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a:extLst>
              <a:ext uri="{FF2B5EF4-FFF2-40B4-BE49-F238E27FC236}">
                <a16:creationId xmlns:a16="http://schemas.microsoft.com/office/drawing/2014/main" id="{41E92332-D7C6-44BC-A0D2-F00CFAEC17B3}"/>
              </a:ext>
            </a:extLst>
          </p:cNvPr>
          <p:cNvSpPr>
            <a:spLocks noGrp="1" noChangeArrowheads="1"/>
          </p:cNvSpPr>
          <p:nvPr>
            <p:ph type="title"/>
          </p:nvPr>
        </p:nvSpPr>
        <p:spPr/>
        <p:txBody>
          <a:bodyPr/>
          <a:lstStyle/>
          <a:p>
            <a:r>
              <a:rPr lang="en-US" altLang="en-US" dirty="0"/>
              <a:t>Passing Arguments to Functions</a:t>
            </a:r>
            <a:r>
              <a:rPr lang="en-US" altLang="en-US" sz="2000" b="0" dirty="0"/>
              <a:t> (1 of 4)</a:t>
            </a:r>
            <a:endParaRPr lang="en-US" altLang="en-US" sz="2000" dirty="0"/>
          </a:p>
        </p:txBody>
      </p:sp>
      <p:pic>
        <p:nvPicPr>
          <p:cNvPr id="7" name="Picture 6">
            <a:extLst>
              <a:ext uri="{FF2B5EF4-FFF2-40B4-BE49-F238E27FC236}">
                <a16:creationId xmlns:a16="http://schemas.microsoft.com/office/drawing/2014/main" id="{AC8DD7FA-A54B-BDB7-700B-33A544E2C88D}"/>
              </a:ext>
            </a:extLst>
          </p:cNvPr>
          <p:cNvPicPr>
            <a:picLocks noChangeAspect="1"/>
          </p:cNvPicPr>
          <p:nvPr/>
        </p:nvPicPr>
        <p:blipFill>
          <a:blip r:embed="rId2"/>
          <a:stretch>
            <a:fillRect/>
          </a:stretch>
        </p:blipFill>
        <p:spPr>
          <a:xfrm>
            <a:off x="304800" y="1676400"/>
            <a:ext cx="8087854" cy="2724530"/>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930D003-4A0C-43AB-91FD-DB008972E56E}"/>
              </a:ext>
            </a:extLst>
          </p:cNvPr>
          <p:cNvSpPr>
            <a:spLocks noGrp="1"/>
          </p:cNvSpPr>
          <p:nvPr>
            <p:ph type="title"/>
          </p:nvPr>
        </p:nvSpPr>
        <p:spPr>
          <a:xfrm>
            <a:off x="457200" y="228600"/>
            <a:ext cx="8229600" cy="685800"/>
          </a:xfrm>
        </p:spPr>
        <p:txBody>
          <a:bodyPr/>
          <a:lstStyle/>
          <a:p>
            <a:r>
              <a:rPr lang="en-US" altLang="en-US" dirty="0"/>
              <a:t>Passing Arguments to Functions</a:t>
            </a:r>
            <a:r>
              <a:rPr lang="en-US" altLang="en-US" sz="2000" b="0" dirty="0"/>
              <a:t> (2 of 4)</a:t>
            </a:r>
            <a:endParaRPr lang="en-AU" sz="2000" dirty="0"/>
          </a:p>
        </p:txBody>
      </p:sp>
      <p:sp>
        <p:nvSpPr>
          <p:cNvPr id="4" name="Text Placeholder 3">
            <a:extLst>
              <a:ext uri="{FF2B5EF4-FFF2-40B4-BE49-F238E27FC236}">
                <a16:creationId xmlns:a16="http://schemas.microsoft.com/office/drawing/2014/main" id="{3B5DE8CF-0BD2-4C21-A07D-4761670DB1AC}"/>
              </a:ext>
            </a:extLst>
          </p:cNvPr>
          <p:cNvSpPr>
            <a:spLocks noGrp="1"/>
          </p:cNvSpPr>
          <p:nvPr>
            <p:ph type="body" sz="quarter" idx="13"/>
          </p:nvPr>
        </p:nvSpPr>
        <p:spPr/>
        <p:txBody>
          <a:bodyPr/>
          <a:lstStyle/>
          <a:p>
            <a:r>
              <a:rPr lang="en-US" b="1" dirty="0"/>
              <a:t>Figure 5-13 </a:t>
            </a:r>
            <a:r>
              <a:rPr lang="en-US" dirty="0"/>
              <a:t>The </a:t>
            </a:r>
            <a:r>
              <a:rPr lang="en-US" dirty="0">
                <a:latin typeface="Courier New" panose="02070309020205020404" pitchFamily="49" charset="0"/>
                <a:cs typeface="Courier New" panose="02070309020205020404" pitchFamily="49" charset="0"/>
              </a:rPr>
              <a:t>value</a:t>
            </a:r>
            <a:r>
              <a:rPr lang="en-US" dirty="0"/>
              <a:t> variable is passed as an argument</a:t>
            </a:r>
            <a:endParaRPr lang="en-AU" dirty="0"/>
          </a:p>
        </p:txBody>
      </p:sp>
      <p:pic>
        <p:nvPicPr>
          <p:cNvPr id="5" name="Picture 2" descr="The lines read as follows. Line 1. d e f main left parenthesis right parenthesis colon. Line 2, indented once. value equals 5. Line 3, indented once. show underscore double left parenthesis value right parenthesis. Line 10, indented once. d e f show underscore double left parenthesis number right parenthesis colon. Line 11, indented twice. result equals number asterisk 2. Line 12, indented twice. print left parenthesis result right parenthesis. An arrow from value in line 3 points to number in line 10.">
            <a:extLst>
              <a:ext uri="{FF2B5EF4-FFF2-40B4-BE49-F238E27FC236}">
                <a16:creationId xmlns:a16="http://schemas.microsoft.com/office/drawing/2014/main" id="{C6EAE763-D6D4-4AC9-8A6C-B9F9439B64A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1523196" y="1295400"/>
            <a:ext cx="6097608" cy="432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4003339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a:extLst>
              <a:ext uri="{FF2B5EF4-FFF2-40B4-BE49-F238E27FC236}">
                <a16:creationId xmlns:a16="http://schemas.microsoft.com/office/drawing/2014/main" id="{A4B8D0DE-19FA-4789-9464-F458A4A6A5F3}"/>
              </a:ext>
            </a:extLst>
          </p:cNvPr>
          <p:cNvSpPr>
            <a:spLocks noGrp="1" noChangeArrowheads="1"/>
          </p:cNvSpPr>
          <p:nvPr>
            <p:ph type="title"/>
          </p:nvPr>
        </p:nvSpPr>
        <p:spPr/>
        <p:txBody>
          <a:bodyPr/>
          <a:lstStyle/>
          <a:p>
            <a:r>
              <a:rPr lang="en-US" altLang="en-US" dirty="0"/>
              <a:t>Passing Arguments to Functions</a:t>
            </a:r>
            <a:r>
              <a:rPr lang="en-US" altLang="en-US" sz="2000" b="0" dirty="0"/>
              <a:t> (3 of 4)</a:t>
            </a:r>
            <a:endParaRPr lang="en-US" altLang="en-US" sz="2000" dirty="0"/>
          </a:p>
        </p:txBody>
      </p:sp>
      <p:sp>
        <p:nvSpPr>
          <p:cNvPr id="24579" name="Content Placeholder 2">
            <a:extLst>
              <a:ext uri="{FF2B5EF4-FFF2-40B4-BE49-F238E27FC236}">
                <a16:creationId xmlns:a16="http://schemas.microsoft.com/office/drawing/2014/main" id="{1DF8FC53-FB3F-4600-8F6B-A5E44297FC72}"/>
              </a:ext>
            </a:extLst>
          </p:cNvPr>
          <p:cNvSpPr>
            <a:spLocks noGrp="1" noChangeArrowheads="1"/>
          </p:cNvSpPr>
          <p:nvPr>
            <p:ph idx="1"/>
          </p:nvPr>
        </p:nvSpPr>
        <p:spPr/>
        <p:txBody>
          <a:bodyPr/>
          <a:lstStyle/>
          <a:p>
            <a:pPr eaLnBrk="1" hangingPunct="1">
              <a:buFontTx/>
              <a:buChar char="•"/>
            </a:pPr>
            <a:r>
              <a:rPr lang="en-US" altLang="en-US" u="sng" dirty="0"/>
              <a:t>Parameter variable</a:t>
            </a:r>
            <a:r>
              <a:rPr lang="en-US" altLang="en-US" dirty="0"/>
              <a:t>: variable that is assigned the value of an argument when the function is called</a:t>
            </a:r>
          </a:p>
          <a:p>
            <a:pPr lvl="1" eaLnBrk="1" hangingPunct="1"/>
            <a:r>
              <a:rPr lang="en-US" altLang="en-US" dirty="0"/>
              <a:t>The parameter and the argument reference the same value</a:t>
            </a:r>
          </a:p>
          <a:p>
            <a:pPr lvl="1" eaLnBrk="1" hangingPunct="1"/>
            <a:r>
              <a:rPr lang="en-US" altLang="en-US" dirty="0"/>
              <a:t>General format: </a:t>
            </a:r>
          </a:p>
          <a:p>
            <a:pPr marL="1617663" lvl="1" indent="-1160463"/>
            <a:r>
              <a:rPr lang="en-US" altLang="en-US" dirty="0">
                <a:latin typeface="Courier New" panose="02070309020205020404" pitchFamily="49" charset="0"/>
                <a:cs typeface="Courier New" panose="02070309020205020404" pitchFamily="49" charset="0"/>
              </a:rPr>
              <a:t>def </a:t>
            </a:r>
            <a:r>
              <a:rPr lang="en-US" altLang="en-US" i="1" dirty="0" err="1">
                <a:latin typeface="Courier New" panose="02070309020205020404" pitchFamily="49" charset="0"/>
                <a:cs typeface="Courier New" panose="02070309020205020404" pitchFamily="49" charset="0"/>
              </a:rPr>
              <a:t>function</a:t>
            </a:r>
            <a:r>
              <a:rPr lang="en-US" altLang="en-US" dirty="0" err="1">
                <a:latin typeface="Courier New" panose="02070309020205020404" pitchFamily="49" charset="0"/>
                <a:cs typeface="Courier New" panose="02070309020205020404" pitchFamily="49" charset="0"/>
              </a:rPr>
              <a:t>_</a:t>
            </a:r>
            <a:r>
              <a:rPr lang="en-US" altLang="en-US" i="1" dirty="0" err="1">
                <a:latin typeface="Courier New" panose="02070309020205020404" pitchFamily="49" charset="0"/>
                <a:cs typeface="Courier New" panose="02070309020205020404" pitchFamily="49" charset="0"/>
              </a:rPr>
              <a:t>name</a:t>
            </a:r>
            <a:r>
              <a:rPr lang="en-US" altLang="en-US" dirty="0">
                <a:latin typeface="Courier New" panose="02070309020205020404" pitchFamily="49" charset="0"/>
                <a:cs typeface="Courier New" panose="02070309020205020404" pitchFamily="49" charset="0"/>
              </a:rPr>
              <a:t>(</a:t>
            </a:r>
            <a:r>
              <a:rPr lang="en-US" altLang="en-US" i="1" dirty="0">
                <a:latin typeface="Courier New" panose="02070309020205020404" pitchFamily="49" charset="0"/>
                <a:cs typeface="Courier New" panose="02070309020205020404" pitchFamily="49" charset="0"/>
              </a:rPr>
              <a:t>parameter</a:t>
            </a:r>
            <a:r>
              <a:rPr lang="en-US" altLang="en-US" dirty="0">
                <a:latin typeface="Courier New" panose="02070309020205020404" pitchFamily="49" charset="0"/>
                <a:cs typeface="Courier New" panose="02070309020205020404" pitchFamily="49" charset="0"/>
              </a:rPr>
              <a:t>):</a:t>
            </a:r>
          </a:p>
          <a:p>
            <a:pPr lvl="1" eaLnBrk="1" hangingPunct="1"/>
            <a:r>
              <a:rPr lang="en-US" altLang="en-US" u="sng" dirty="0">
                <a:cs typeface="Courier New" panose="02070309020205020404" pitchFamily="49" charset="0"/>
              </a:rPr>
              <a:t>Scope of a parameter</a:t>
            </a:r>
            <a:r>
              <a:rPr lang="en-US" altLang="en-US" dirty="0">
                <a:cs typeface="Courier New" panose="02070309020205020404" pitchFamily="49" charset="0"/>
              </a:rPr>
              <a:t>: the function in which the parameter is used</a:t>
            </a:r>
          </a:p>
          <a:p>
            <a:pPr>
              <a:buFontTx/>
              <a:buChar char="•"/>
            </a:pPr>
            <a:endParaRPr lang="en-US" altLang="en-US"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DE0E4-B236-87E6-6127-C1659C832FB5}"/>
              </a:ext>
            </a:extLst>
          </p:cNvPr>
          <p:cNvSpPr>
            <a:spLocks noGrp="1"/>
          </p:cNvSpPr>
          <p:nvPr>
            <p:ph type="title"/>
          </p:nvPr>
        </p:nvSpPr>
        <p:spPr>
          <a:xfrm>
            <a:off x="304800" y="-228600"/>
            <a:ext cx="8229600" cy="1097280"/>
          </a:xfrm>
        </p:spPr>
        <p:txBody>
          <a:bodyPr/>
          <a:lstStyle/>
          <a:p>
            <a:pPr algn="ctr"/>
            <a:r>
              <a:rPr lang="en-US" dirty="0"/>
              <a:t>Example</a:t>
            </a:r>
          </a:p>
        </p:txBody>
      </p:sp>
      <p:sp>
        <p:nvSpPr>
          <p:cNvPr id="6" name="Rectangle 2">
            <a:extLst>
              <a:ext uri="{FF2B5EF4-FFF2-40B4-BE49-F238E27FC236}">
                <a16:creationId xmlns:a16="http://schemas.microsoft.com/office/drawing/2014/main" id="{39224A5C-FC26-3887-B631-9D967E293C8A}"/>
              </a:ext>
            </a:extLst>
          </p:cNvPr>
          <p:cNvSpPr>
            <a:spLocks noChangeArrowheads="1"/>
          </p:cNvSpPr>
          <p:nvPr/>
        </p:nvSpPr>
        <p:spPr bwMode="auto">
          <a:xfrm>
            <a:off x="140658" y="990600"/>
            <a:ext cx="8862683" cy="535531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33B3"/>
                </a:solidFill>
                <a:effectLst/>
                <a:latin typeface="JetBrains Mono"/>
              </a:rPr>
              <a:t>def </a:t>
            </a:r>
            <a:r>
              <a:rPr kumimoji="0" lang="en-US" altLang="en-US" sz="2400" b="0" i="0" u="none" strike="noStrike" cap="none" normalizeH="0" baseline="0" dirty="0">
                <a:ln>
                  <a:noFill/>
                </a:ln>
                <a:solidFill>
                  <a:srgbClr val="00627A"/>
                </a:solidFill>
                <a:effectLst/>
                <a:latin typeface="JetBrains Mono"/>
              </a:rPr>
              <a:t>main</a:t>
            </a:r>
            <a:r>
              <a:rPr kumimoji="0" lang="en-US" altLang="en-US" sz="2400" b="0" i="0" u="none" strike="noStrike" cap="none" normalizeH="0" baseline="0" dirty="0">
                <a:ln>
                  <a:noFill/>
                </a:ln>
                <a:solidFill>
                  <a:srgbClr val="080808"/>
                </a:solidFill>
                <a:effectLst/>
                <a:latin typeface="JetBrains Mono"/>
              </a:rPr>
              <a:t>():</a:t>
            </a:r>
            <a:br>
              <a:rPr kumimoji="0" lang="en-US" altLang="en-US" sz="2400" b="0" i="0" u="none" strike="noStrike" cap="none" normalizeH="0" baseline="0" dirty="0">
                <a:ln>
                  <a:noFill/>
                </a:ln>
                <a:solidFill>
                  <a:srgbClr val="080808"/>
                </a:solidFill>
                <a:effectLst/>
                <a:latin typeface="JetBrains Mono"/>
              </a:rPr>
            </a:br>
            <a:r>
              <a:rPr kumimoji="0" lang="en-US" altLang="en-US" sz="2400" b="0" i="0" u="none" strike="noStrike" cap="none" normalizeH="0" baseline="0" dirty="0">
                <a:ln>
                  <a:noFill/>
                </a:ln>
                <a:solidFill>
                  <a:srgbClr val="080808"/>
                </a:solidFill>
                <a:effectLst/>
                <a:latin typeface="JetBrains Mono"/>
              </a:rPr>
              <a:t>    </a:t>
            </a:r>
            <a:r>
              <a:rPr kumimoji="0" lang="en-US" altLang="en-US" sz="2400" b="0" i="0" u="none" strike="noStrike" cap="none" normalizeH="0" baseline="0" dirty="0">
                <a:ln>
                  <a:noFill/>
                </a:ln>
                <a:solidFill>
                  <a:srgbClr val="000080"/>
                </a:solidFill>
                <a:effectLst/>
                <a:latin typeface="JetBrains Mono"/>
              </a:rPr>
              <a:t>print</a:t>
            </a:r>
            <a:r>
              <a:rPr kumimoji="0" lang="en-US" altLang="en-US" sz="2400" b="0" i="0" u="none" strike="noStrike" cap="none" normalizeH="0" baseline="0" dirty="0">
                <a:ln>
                  <a:noFill/>
                </a:ln>
                <a:solidFill>
                  <a:srgbClr val="080808"/>
                </a:solidFill>
                <a:effectLst/>
                <a:latin typeface="JetBrains Mono"/>
              </a:rPr>
              <a:t>(</a:t>
            </a:r>
            <a:r>
              <a:rPr kumimoji="0" lang="en-US" altLang="en-US" sz="2400" b="0" i="0" u="none" strike="noStrike" cap="none" normalizeH="0" baseline="0" dirty="0">
                <a:ln>
                  <a:noFill/>
                </a:ln>
                <a:solidFill>
                  <a:srgbClr val="067D17"/>
                </a:solidFill>
                <a:effectLst/>
                <a:latin typeface="JetBrains Mono"/>
              </a:rPr>
              <a:t>"This program displays the conversion of miles to kilometers"</a:t>
            </a:r>
            <a:r>
              <a:rPr kumimoji="0" lang="en-US" altLang="en-US" sz="2400" b="0" i="0" u="none" strike="noStrike" cap="none" normalizeH="0" baseline="0" dirty="0">
                <a:ln>
                  <a:noFill/>
                </a:ln>
                <a:solidFill>
                  <a:srgbClr val="080808"/>
                </a:solidFill>
                <a:effectLst/>
                <a:latin typeface="JetBrains Mono"/>
              </a:rPr>
              <a:t>)</a:t>
            </a:r>
            <a:br>
              <a:rPr kumimoji="0" lang="en-US" altLang="en-US" sz="2400" b="0" i="0" u="none" strike="noStrike" cap="none" normalizeH="0" baseline="0" dirty="0">
                <a:ln>
                  <a:noFill/>
                </a:ln>
                <a:solidFill>
                  <a:srgbClr val="080808"/>
                </a:solidFill>
                <a:effectLst/>
                <a:latin typeface="JetBrains Mono"/>
              </a:rPr>
            </a:br>
            <a:r>
              <a:rPr kumimoji="0" lang="en-US" altLang="en-US" sz="2400" b="0" i="0" u="none" strike="noStrike" cap="none" normalizeH="0" baseline="0" dirty="0">
                <a:ln>
                  <a:noFill/>
                </a:ln>
                <a:solidFill>
                  <a:srgbClr val="080808"/>
                </a:solidFill>
                <a:effectLst/>
                <a:latin typeface="JetBrains Mono"/>
              </a:rPr>
              <a:t>    </a:t>
            </a:r>
            <a:r>
              <a:rPr kumimoji="0" lang="en-US" altLang="en-US" sz="2400" b="0" i="0" u="none" strike="noStrike" cap="none" normalizeH="0" baseline="0" dirty="0">
                <a:ln>
                  <a:noFill/>
                </a:ln>
                <a:solidFill>
                  <a:srgbClr val="000080"/>
                </a:solidFill>
                <a:effectLst/>
                <a:latin typeface="JetBrains Mono"/>
              </a:rPr>
              <a:t>print</a:t>
            </a:r>
            <a:r>
              <a:rPr kumimoji="0" lang="en-US" altLang="en-US" sz="2400" b="0" i="0" u="none" strike="noStrike" cap="none" normalizeH="0" baseline="0" dirty="0">
                <a:ln>
                  <a:noFill/>
                </a:ln>
                <a:solidFill>
                  <a:srgbClr val="080808"/>
                </a:solidFill>
                <a:effectLst/>
                <a:latin typeface="JetBrains Mono"/>
              </a:rPr>
              <a:t>(</a:t>
            </a:r>
            <a:r>
              <a:rPr kumimoji="0" lang="en-US" altLang="en-US" sz="2400" b="0" i="0" u="none" strike="noStrike" cap="none" normalizeH="0" baseline="0" dirty="0">
                <a:ln>
                  <a:noFill/>
                </a:ln>
                <a:solidFill>
                  <a:srgbClr val="067D17"/>
                </a:solidFill>
                <a:effectLst/>
                <a:latin typeface="JetBrains Mono"/>
              </a:rPr>
              <a:t>"The formula is 1 mile is equal to 1.60934 kilometers"</a:t>
            </a:r>
            <a:r>
              <a:rPr kumimoji="0" lang="en-US" altLang="en-US" sz="2400" b="0" i="0" u="none" strike="noStrike" cap="none" normalizeH="0" baseline="0" dirty="0">
                <a:ln>
                  <a:noFill/>
                </a:ln>
                <a:solidFill>
                  <a:srgbClr val="080808"/>
                </a:solidFill>
                <a:effectLst/>
                <a:latin typeface="JetBrains Mono"/>
              </a:rPr>
              <a:t>)</a:t>
            </a:r>
            <a:br>
              <a:rPr kumimoji="0" lang="en-US" altLang="en-US" sz="2400" b="0" i="0" u="none" strike="noStrike" cap="none" normalizeH="0" baseline="0" dirty="0">
                <a:ln>
                  <a:noFill/>
                </a:ln>
                <a:solidFill>
                  <a:srgbClr val="080808"/>
                </a:solidFill>
                <a:effectLst/>
                <a:latin typeface="JetBrains Mono"/>
              </a:rPr>
            </a:br>
            <a:r>
              <a:rPr kumimoji="0" lang="en-US" altLang="en-US" sz="2400" b="0" i="0" u="none" strike="noStrike" cap="none" normalizeH="0" baseline="0" dirty="0">
                <a:ln>
                  <a:noFill/>
                </a:ln>
                <a:solidFill>
                  <a:srgbClr val="080808"/>
                </a:solidFill>
                <a:effectLst/>
                <a:latin typeface="JetBrains Mono"/>
              </a:rPr>
              <a:t>    </a:t>
            </a:r>
            <a:r>
              <a:rPr kumimoji="0" lang="en-US" altLang="en-US" sz="2400" b="0" i="0" u="none" strike="noStrike" cap="none" normalizeH="0" baseline="0" dirty="0">
                <a:ln>
                  <a:noFill/>
                </a:ln>
                <a:solidFill>
                  <a:srgbClr val="000080"/>
                </a:solidFill>
                <a:effectLst/>
                <a:latin typeface="JetBrains Mono"/>
              </a:rPr>
              <a:t>print</a:t>
            </a:r>
            <a:r>
              <a:rPr kumimoji="0" lang="en-US" altLang="en-US" sz="2400" b="0" i="0" u="none" strike="noStrike" cap="none" normalizeH="0" baseline="0" dirty="0">
                <a:ln>
                  <a:noFill/>
                </a:ln>
                <a:solidFill>
                  <a:srgbClr val="080808"/>
                </a:solidFill>
                <a:effectLst/>
                <a:latin typeface="JetBrains Mono"/>
              </a:rPr>
              <a:t>()</a:t>
            </a:r>
            <a:br>
              <a:rPr kumimoji="0" lang="en-US" altLang="en-US" sz="2400" b="0" i="0" u="none" strike="noStrike" cap="none" normalizeH="0" baseline="0" dirty="0">
                <a:ln>
                  <a:noFill/>
                </a:ln>
                <a:solidFill>
                  <a:srgbClr val="080808"/>
                </a:solidFill>
                <a:effectLst/>
                <a:latin typeface="JetBrains Mono"/>
              </a:rPr>
            </a:br>
            <a:r>
              <a:rPr kumimoji="0" lang="en-US" altLang="en-US" sz="2400" b="0" i="0" u="none" strike="noStrike" cap="none" normalizeH="0" baseline="0" dirty="0">
                <a:ln>
                  <a:noFill/>
                </a:ln>
                <a:solidFill>
                  <a:srgbClr val="080808"/>
                </a:solidFill>
                <a:effectLst/>
                <a:latin typeface="JetBrains Mono"/>
              </a:rPr>
              <a:t>    </a:t>
            </a:r>
            <a:r>
              <a:rPr kumimoji="0" lang="en-US" altLang="en-US" sz="2400" b="0" i="0" u="none" strike="noStrike" cap="none" normalizeH="0" baseline="0" dirty="0">
                <a:ln>
                  <a:noFill/>
                </a:ln>
                <a:solidFill>
                  <a:srgbClr val="000000"/>
                </a:solidFill>
                <a:effectLst/>
                <a:latin typeface="JetBrains Mono"/>
              </a:rPr>
              <a:t>miles </a:t>
            </a:r>
            <a:r>
              <a:rPr kumimoji="0" lang="en-US" altLang="en-US" sz="2400" b="0" i="0" u="none" strike="noStrike" cap="none" normalizeH="0" baseline="0" dirty="0">
                <a:ln>
                  <a:noFill/>
                </a:ln>
                <a:solidFill>
                  <a:srgbClr val="080808"/>
                </a:solidFill>
                <a:effectLst/>
                <a:latin typeface="JetBrains Mono"/>
              </a:rPr>
              <a:t>= </a:t>
            </a:r>
            <a:r>
              <a:rPr kumimoji="0" lang="en-US" altLang="en-US" sz="2400" b="0" i="0" u="none" strike="noStrike" cap="none" normalizeH="0" baseline="0" dirty="0">
                <a:ln>
                  <a:noFill/>
                </a:ln>
                <a:solidFill>
                  <a:srgbClr val="000080"/>
                </a:solidFill>
                <a:effectLst/>
                <a:latin typeface="JetBrains Mono"/>
              </a:rPr>
              <a:t>float</a:t>
            </a:r>
            <a:r>
              <a:rPr kumimoji="0" lang="en-US" altLang="en-US" sz="2400" b="0" i="0" u="none" strike="noStrike" cap="none" normalizeH="0" baseline="0" dirty="0">
                <a:ln>
                  <a:noFill/>
                </a:ln>
                <a:solidFill>
                  <a:srgbClr val="080808"/>
                </a:solidFill>
                <a:effectLst/>
                <a:latin typeface="JetBrains Mono"/>
              </a:rPr>
              <a:t>(</a:t>
            </a:r>
            <a:r>
              <a:rPr kumimoji="0" lang="en-US" altLang="en-US" sz="2400" b="0" i="0" u="none" strike="noStrike" cap="none" normalizeH="0" baseline="0" dirty="0">
                <a:ln>
                  <a:noFill/>
                </a:ln>
                <a:solidFill>
                  <a:srgbClr val="000080"/>
                </a:solidFill>
                <a:effectLst/>
                <a:latin typeface="JetBrains Mono"/>
              </a:rPr>
              <a:t>input</a:t>
            </a:r>
            <a:r>
              <a:rPr kumimoji="0" lang="en-US" altLang="en-US" sz="2400" b="0" i="0" u="none" strike="noStrike" cap="none" normalizeH="0" baseline="0" dirty="0">
                <a:ln>
                  <a:noFill/>
                </a:ln>
                <a:solidFill>
                  <a:srgbClr val="080808"/>
                </a:solidFill>
                <a:effectLst/>
                <a:latin typeface="JetBrains Mono"/>
              </a:rPr>
              <a:t>(</a:t>
            </a:r>
            <a:r>
              <a:rPr kumimoji="0" lang="en-US" altLang="en-US" sz="2400" b="0" i="0" u="none" strike="noStrike" cap="none" normalizeH="0" baseline="0" dirty="0">
                <a:ln>
                  <a:noFill/>
                </a:ln>
                <a:solidFill>
                  <a:srgbClr val="067D17"/>
                </a:solidFill>
                <a:effectLst/>
                <a:latin typeface="JetBrains Mono"/>
              </a:rPr>
              <a:t>'Enter the miles you needed: '</a:t>
            </a:r>
            <a:r>
              <a:rPr kumimoji="0" lang="en-US" altLang="en-US" sz="2400" b="0" i="0" u="none" strike="noStrike" cap="none" normalizeH="0" baseline="0" dirty="0">
                <a:ln>
                  <a:noFill/>
                </a:ln>
                <a:solidFill>
                  <a:srgbClr val="080808"/>
                </a:solidFill>
                <a:effectLst/>
                <a:latin typeface="JetBrains Mono"/>
              </a:rPr>
              <a:t>))</a:t>
            </a:r>
            <a:br>
              <a:rPr kumimoji="0" lang="en-US" altLang="en-US" sz="2400" b="0" i="0" u="none" strike="noStrike" cap="none" normalizeH="0" baseline="0" dirty="0">
                <a:ln>
                  <a:noFill/>
                </a:ln>
                <a:solidFill>
                  <a:srgbClr val="080808"/>
                </a:solidFill>
                <a:effectLst/>
                <a:latin typeface="JetBrains Mono"/>
              </a:rPr>
            </a:br>
            <a:r>
              <a:rPr kumimoji="0" lang="en-US" altLang="en-US" sz="2400" b="0" i="0" u="none" strike="noStrike" cap="none" normalizeH="0" baseline="0" dirty="0">
                <a:ln>
                  <a:noFill/>
                </a:ln>
                <a:solidFill>
                  <a:srgbClr val="080808"/>
                </a:solidFill>
                <a:effectLst/>
                <a:latin typeface="JetBrains Mono"/>
              </a:rPr>
              <a:t>    </a:t>
            </a:r>
            <a:r>
              <a:rPr kumimoji="0" lang="en-US" altLang="en-US" sz="2400" b="0" i="0" u="none" strike="noStrike" cap="none" normalizeH="0" baseline="0" dirty="0" err="1">
                <a:ln>
                  <a:noFill/>
                </a:ln>
                <a:solidFill>
                  <a:srgbClr val="080808"/>
                </a:solidFill>
                <a:effectLst/>
                <a:latin typeface="JetBrains Mono"/>
              </a:rPr>
              <a:t>miles_to_km</a:t>
            </a:r>
            <a:r>
              <a:rPr kumimoji="0" lang="en-US" altLang="en-US" sz="2400" b="0" i="0" u="none" strike="noStrike" cap="none" normalizeH="0" baseline="0" dirty="0">
                <a:ln>
                  <a:noFill/>
                </a:ln>
                <a:solidFill>
                  <a:srgbClr val="080808"/>
                </a:solidFill>
                <a:effectLst/>
                <a:latin typeface="JetBrains Mono"/>
              </a:rPr>
              <a:t>(</a:t>
            </a:r>
            <a:r>
              <a:rPr kumimoji="0" lang="en-US" altLang="en-US" sz="2400" b="0" i="0" u="none" strike="noStrike" cap="none" normalizeH="0" baseline="0" dirty="0">
                <a:ln>
                  <a:noFill/>
                </a:ln>
                <a:solidFill>
                  <a:srgbClr val="000000"/>
                </a:solidFill>
                <a:effectLst/>
                <a:latin typeface="JetBrains Mono"/>
              </a:rPr>
              <a:t>miles</a:t>
            </a:r>
            <a:r>
              <a:rPr kumimoji="0" lang="en-US" altLang="en-US" sz="2400" b="0" i="0" u="none" strike="noStrike" cap="none" normalizeH="0" baseline="0" dirty="0">
                <a:ln>
                  <a:noFill/>
                </a:ln>
                <a:solidFill>
                  <a:srgbClr val="080808"/>
                </a:solidFill>
                <a:effectLst/>
                <a:latin typeface="JetBrains Mono"/>
              </a:rPr>
              <a:t>)</a:t>
            </a:r>
            <a:br>
              <a:rPr kumimoji="0" lang="en-US" altLang="en-US" sz="2400" b="0" i="0" u="none" strike="noStrike" cap="none" normalizeH="0" baseline="0" dirty="0">
                <a:ln>
                  <a:noFill/>
                </a:ln>
                <a:solidFill>
                  <a:srgbClr val="080808"/>
                </a:solidFill>
                <a:effectLst/>
                <a:latin typeface="JetBrains Mono"/>
              </a:rPr>
            </a:br>
            <a:br>
              <a:rPr kumimoji="0" lang="en-US" altLang="en-US" sz="2400" b="0" i="0" u="none" strike="noStrike" cap="none" normalizeH="0" baseline="0" dirty="0">
                <a:ln>
                  <a:noFill/>
                </a:ln>
                <a:solidFill>
                  <a:srgbClr val="080808"/>
                </a:solidFill>
                <a:effectLst/>
                <a:latin typeface="JetBrains Mono"/>
              </a:rPr>
            </a:br>
            <a:r>
              <a:rPr kumimoji="0" lang="en-US" altLang="en-US" sz="2400" b="0" i="0" u="none" strike="noStrike" cap="none" normalizeH="0" baseline="0" dirty="0">
                <a:ln>
                  <a:noFill/>
                </a:ln>
                <a:solidFill>
                  <a:srgbClr val="0033B3"/>
                </a:solidFill>
                <a:effectLst/>
                <a:latin typeface="JetBrains Mono"/>
              </a:rPr>
              <a:t>def </a:t>
            </a:r>
            <a:r>
              <a:rPr kumimoji="0" lang="en-US" altLang="en-US" sz="2400" b="0" i="0" u="none" strike="noStrike" cap="none" normalizeH="0" baseline="0" dirty="0" err="1">
                <a:ln>
                  <a:noFill/>
                </a:ln>
                <a:solidFill>
                  <a:srgbClr val="00627A"/>
                </a:solidFill>
                <a:effectLst/>
                <a:latin typeface="JetBrains Mono"/>
              </a:rPr>
              <a:t>miles_to_km</a:t>
            </a:r>
            <a:r>
              <a:rPr kumimoji="0" lang="en-US" altLang="en-US" sz="2400" b="0" i="0" u="none" strike="noStrike" cap="none" normalizeH="0" baseline="0" dirty="0">
                <a:ln>
                  <a:noFill/>
                </a:ln>
                <a:solidFill>
                  <a:srgbClr val="080808"/>
                </a:solidFill>
                <a:effectLst/>
                <a:latin typeface="JetBrains Mono"/>
              </a:rPr>
              <a:t>(</a:t>
            </a:r>
            <a:r>
              <a:rPr kumimoji="0" lang="en-US" altLang="en-US" sz="2400" b="0" i="0" u="none" strike="noStrike" cap="none" normalizeH="0" baseline="0" dirty="0">
                <a:ln>
                  <a:noFill/>
                </a:ln>
                <a:solidFill>
                  <a:srgbClr val="000000"/>
                </a:solidFill>
                <a:effectLst/>
                <a:latin typeface="JetBrains Mono"/>
              </a:rPr>
              <a:t>value</a:t>
            </a:r>
            <a:r>
              <a:rPr kumimoji="0" lang="en-US" altLang="en-US" sz="2400" b="0" i="0" u="none" strike="noStrike" cap="none" normalizeH="0" baseline="0" dirty="0">
                <a:ln>
                  <a:noFill/>
                </a:ln>
                <a:solidFill>
                  <a:srgbClr val="080808"/>
                </a:solidFill>
                <a:effectLst/>
                <a:latin typeface="JetBrains Mono"/>
              </a:rPr>
              <a:t>):</a:t>
            </a:r>
            <a:br>
              <a:rPr kumimoji="0" lang="en-US" altLang="en-US" sz="2400" b="0" i="0" u="none" strike="noStrike" cap="none" normalizeH="0" baseline="0" dirty="0">
                <a:ln>
                  <a:noFill/>
                </a:ln>
                <a:solidFill>
                  <a:srgbClr val="080808"/>
                </a:solidFill>
                <a:effectLst/>
                <a:latin typeface="JetBrains Mono"/>
              </a:rPr>
            </a:br>
            <a:r>
              <a:rPr kumimoji="0" lang="en-US" altLang="en-US" sz="2400" b="0" i="0" u="none" strike="noStrike" cap="none" normalizeH="0" baseline="0" dirty="0">
                <a:ln>
                  <a:noFill/>
                </a:ln>
                <a:solidFill>
                  <a:srgbClr val="080808"/>
                </a:solidFill>
                <a:effectLst/>
                <a:latin typeface="JetBrains Mono"/>
              </a:rPr>
              <a:t>    </a:t>
            </a:r>
            <a:r>
              <a:rPr kumimoji="0" lang="en-US" altLang="en-US" sz="2400" b="0" i="0" u="none" strike="noStrike" cap="none" normalizeH="0" baseline="0" dirty="0">
                <a:ln>
                  <a:noFill/>
                </a:ln>
                <a:solidFill>
                  <a:srgbClr val="000000"/>
                </a:solidFill>
                <a:effectLst/>
                <a:latin typeface="JetBrains Mono"/>
              </a:rPr>
              <a:t>kilometers </a:t>
            </a:r>
            <a:r>
              <a:rPr kumimoji="0" lang="en-US" altLang="en-US" sz="2400" b="0" i="0" u="none" strike="noStrike" cap="none" normalizeH="0" baseline="0" dirty="0">
                <a:ln>
                  <a:noFill/>
                </a:ln>
                <a:solidFill>
                  <a:srgbClr val="080808"/>
                </a:solidFill>
                <a:effectLst/>
                <a:latin typeface="JetBrains Mono"/>
              </a:rPr>
              <a:t>= </a:t>
            </a:r>
            <a:r>
              <a:rPr kumimoji="0" lang="en-US" altLang="en-US" sz="2400" b="0" i="0" u="none" strike="noStrike" cap="none" normalizeH="0" baseline="0" dirty="0">
                <a:ln>
                  <a:noFill/>
                </a:ln>
                <a:solidFill>
                  <a:srgbClr val="000000"/>
                </a:solidFill>
                <a:effectLst/>
                <a:latin typeface="JetBrains Mono"/>
              </a:rPr>
              <a:t>value </a:t>
            </a:r>
            <a:r>
              <a:rPr kumimoji="0" lang="en-US" altLang="en-US" sz="2400" b="0" i="0" u="none" strike="noStrike" cap="none" normalizeH="0" baseline="0" dirty="0">
                <a:ln>
                  <a:noFill/>
                </a:ln>
                <a:solidFill>
                  <a:srgbClr val="080808"/>
                </a:solidFill>
                <a:effectLst/>
                <a:latin typeface="JetBrains Mono"/>
              </a:rPr>
              <a:t>* </a:t>
            </a:r>
            <a:r>
              <a:rPr kumimoji="0" lang="en-US" altLang="en-US" sz="2400" b="0" i="0" u="none" strike="noStrike" cap="none" normalizeH="0" baseline="0" dirty="0">
                <a:ln>
                  <a:noFill/>
                </a:ln>
                <a:solidFill>
                  <a:srgbClr val="1750EB"/>
                </a:solidFill>
                <a:effectLst/>
                <a:latin typeface="JetBrains Mono"/>
              </a:rPr>
              <a:t>1.60934</a:t>
            </a:r>
            <a:br>
              <a:rPr kumimoji="0" lang="en-US" altLang="en-US" sz="2400" b="0" i="0" u="none" strike="noStrike" cap="none" normalizeH="0" baseline="0" dirty="0">
                <a:ln>
                  <a:noFill/>
                </a:ln>
                <a:solidFill>
                  <a:srgbClr val="1750EB"/>
                </a:solidFill>
                <a:effectLst/>
                <a:latin typeface="JetBrains Mono"/>
              </a:rPr>
            </a:br>
            <a:r>
              <a:rPr kumimoji="0" lang="en-US" altLang="en-US" sz="2400" b="0" i="0" u="none" strike="noStrike" cap="none" normalizeH="0" baseline="0" dirty="0">
                <a:ln>
                  <a:noFill/>
                </a:ln>
                <a:solidFill>
                  <a:srgbClr val="1750EB"/>
                </a:solidFill>
                <a:effectLst/>
                <a:latin typeface="JetBrains Mono"/>
              </a:rPr>
              <a:t>    </a:t>
            </a:r>
            <a:r>
              <a:rPr kumimoji="0" lang="en-US" altLang="en-US" sz="2400" b="0" i="0" u="none" strike="noStrike" cap="none" normalizeH="0" baseline="0" dirty="0">
                <a:ln>
                  <a:noFill/>
                </a:ln>
                <a:solidFill>
                  <a:srgbClr val="000080"/>
                </a:solidFill>
                <a:effectLst/>
                <a:latin typeface="JetBrains Mono"/>
              </a:rPr>
              <a:t>print</a:t>
            </a:r>
            <a:r>
              <a:rPr kumimoji="0" lang="en-US" altLang="en-US" sz="2400" b="0" i="0" u="none" strike="noStrike" cap="none" normalizeH="0" baseline="0" dirty="0">
                <a:ln>
                  <a:noFill/>
                </a:ln>
                <a:solidFill>
                  <a:srgbClr val="080808"/>
                </a:solidFill>
                <a:effectLst/>
                <a:latin typeface="JetBrains Mono"/>
              </a:rPr>
              <a:t>(</a:t>
            </a:r>
            <a:r>
              <a:rPr kumimoji="0" lang="en-US" altLang="en-US" sz="2400" b="0" i="0" u="none" strike="noStrike" cap="none" normalizeH="0" baseline="0" dirty="0">
                <a:ln>
                  <a:noFill/>
                </a:ln>
                <a:solidFill>
                  <a:srgbClr val="067D17"/>
                </a:solidFill>
                <a:effectLst/>
                <a:latin typeface="JetBrains Mono"/>
              </a:rPr>
              <a:t>f'</a:t>
            </a:r>
            <a:r>
              <a:rPr kumimoji="0" lang="en-US" altLang="en-US" sz="2400" b="0" i="0" u="none" strike="noStrike" cap="none" normalizeH="0" baseline="0" dirty="0">
                <a:ln>
                  <a:noFill/>
                </a:ln>
                <a:solidFill>
                  <a:srgbClr val="0037A6"/>
                </a:solidFill>
                <a:effectLst/>
                <a:latin typeface="JetBrains Mono"/>
              </a:rPr>
              <a:t>{</a:t>
            </a:r>
            <a:r>
              <a:rPr kumimoji="0" lang="en-US" altLang="en-US" sz="2400" b="0" i="0" u="none" strike="noStrike" cap="none" normalizeH="0" baseline="0" dirty="0">
                <a:ln>
                  <a:noFill/>
                </a:ln>
                <a:solidFill>
                  <a:srgbClr val="000000"/>
                </a:solidFill>
                <a:effectLst/>
                <a:latin typeface="JetBrains Mono"/>
              </a:rPr>
              <a:t>value</a:t>
            </a:r>
            <a:r>
              <a:rPr kumimoji="0" lang="en-US" altLang="en-US" sz="2400" b="0" i="0" u="none" strike="noStrike" cap="none" normalizeH="0" baseline="0" dirty="0">
                <a:ln>
                  <a:noFill/>
                </a:ln>
                <a:solidFill>
                  <a:srgbClr val="0037A6"/>
                </a:solidFill>
                <a:effectLst/>
                <a:latin typeface="JetBrains Mono"/>
              </a:rPr>
              <a:t>}</a:t>
            </a:r>
            <a:r>
              <a:rPr kumimoji="0" lang="en-US" altLang="en-US" sz="2400" b="0" i="0" u="none" strike="noStrike" cap="none" normalizeH="0" baseline="0" dirty="0">
                <a:ln>
                  <a:noFill/>
                </a:ln>
                <a:solidFill>
                  <a:srgbClr val="067D17"/>
                </a:solidFill>
                <a:effectLst/>
                <a:latin typeface="JetBrains Mono"/>
              </a:rPr>
              <a:t> miles is equal to </a:t>
            </a:r>
            <a:r>
              <a:rPr kumimoji="0" lang="en-US" altLang="en-US" sz="2400" b="0" i="0" u="none" strike="noStrike" cap="none" normalizeH="0" baseline="0" dirty="0">
                <a:ln>
                  <a:noFill/>
                </a:ln>
                <a:solidFill>
                  <a:srgbClr val="0037A6"/>
                </a:solidFill>
                <a:effectLst/>
                <a:latin typeface="JetBrains Mono"/>
              </a:rPr>
              <a:t>{</a:t>
            </a:r>
            <a:r>
              <a:rPr kumimoji="0" lang="en-US" altLang="en-US" sz="2400" b="0" i="0" u="none" strike="noStrike" cap="none" normalizeH="0" baseline="0" dirty="0">
                <a:ln>
                  <a:noFill/>
                </a:ln>
                <a:solidFill>
                  <a:srgbClr val="000000"/>
                </a:solidFill>
                <a:effectLst/>
                <a:latin typeface="JetBrains Mono"/>
              </a:rPr>
              <a:t>kilometers</a:t>
            </a:r>
            <a:r>
              <a:rPr kumimoji="0" lang="en-US" altLang="en-US" sz="2400" b="0" i="0" u="none" strike="noStrike" cap="none" normalizeH="0" baseline="0" dirty="0">
                <a:ln>
                  <a:noFill/>
                </a:ln>
                <a:solidFill>
                  <a:srgbClr val="0037A6"/>
                </a:solidFill>
                <a:effectLst/>
                <a:latin typeface="JetBrains Mono"/>
              </a:rPr>
              <a:t>:</a:t>
            </a:r>
            <a:r>
              <a:rPr kumimoji="0" lang="en-US" altLang="en-US" sz="2400" b="0" i="0" u="none" strike="noStrike" cap="none" normalizeH="0" baseline="0" dirty="0">
                <a:ln>
                  <a:noFill/>
                </a:ln>
                <a:solidFill>
                  <a:srgbClr val="067D17"/>
                </a:solidFill>
                <a:effectLst/>
                <a:latin typeface="JetBrains Mono"/>
              </a:rPr>
              <a:t>.2f</a:t>
            </a:r>
            <a:r>
              <a:rPr kumimoji="0" lang="en-US" altLang="en-US" sz="2400" b="0" i="0" u="none" strike="noStrike" cap="none" normalizeH="0" baseline="0" dirty="0">
                <a:ln>
                  <a:noFill/>
                </a:ln>
                <a:solidFill>
                  <a:srgbClr val="0037A6"/>
                </a:solidFill>
                <a:effectLst/>
                <a:latin typeface="JetBrains Mono"/>
              </a:rPr>
              <a:t>}</a:t>
            </a:r>
            <a:r>
              <a:rPr kumimoji="0" lang="en-US" altLang="en-US" sz="2400" b="0" i="0" u="none" strike="noStrike" cap="none" normalizeH="0" baseline="0" dirty="0">
                <a:ln>
                  <a:noFill/>
                </a:ln>
                <a:solidFill>
                  <a:srgbClr val="067D17"/>
                </a:solidFill>
                <a:effectLst/>
                <a:latin typeface="JetBrains Mono"/>
              </a:rPr>
              <a:t> kilometers'</a:t>
            </a:r>
            <a:r>
              <a:rPr kumimoji="0" lang="en-US" altLang="en-US" sz="2400" b="0" i="0" u="none" strike="noStrike" cap="none" normalizeH="0" baseline="0" dirty="0">
                <a:ln>
                  <a:noFill/>
                </a:ln>
                <a:solidFill>
                  <a:srgbClr val="080808"/>
                </a:solidFill>
                <a:effectLst/>
                <a:latin typeface="JetBrains Mono"/>
              </a:rPr>
              <a:t>)</a:t>
            </a:r>
            <a:br>
              <a:rPr kumimoji="0" lang="en-US" altLang="en-US" sz="2400" b="0" i="0" u="none" strike="noStrike" cap="none" normalizeH="0" baseline="0" dirty="0">
                <a:ln>
                  <a:noFill/>
                </a:ln>
                <a:solidFill>
                  <a:srgbClr val="080808"/>
                </a:solidFill>
                <a:effectLst/>
                <a:latin typeface="JetBrains Mono"/>
              </a:rPr>
            </a:br>
            <a:br>
              <a:rPr kumimoji="0" lang="en-US" altLang="en-US" sz="2400" b="0" i="0" u="none" strike="noStrike" cap="none" normalizeH="0" baseline="0" dirty="0">
                <a:ln>
                  <a:noFill/>
                </a:ln>
                <a:solidFill>
                  <a:srgbClr val="080808"/>
                </a:solidFill>
                <a:effectLst/>
                <a:latin typeface="JetBrains Mono"/>
              </a:rPr>
            </a:br>
            <a:r>
              <a:rPr kumimoji="0" lang="en-US" altLang="en-US" sz="2400" b="0" i="0" u="none" strike="noStrike" cap="none" normalizeH="0" baseline="0" dirty="0">
                <a:ln>
                  <a:noFill/>
                </a:ln>
                <a:solidFill>
                  <a:srgbClr val="080808"/>
                </a:solidFill>
                <a:effectLst/>
                <a:latin typeface="JetBrains Mono"/>
              </a:rPr>
              <a:t>main()</a:t>
            </a:r>
            <a:br>
              <a:rPr kumimoji="0" lang="en-US" altLang="en-US" sz="2400" b="0" i="0" u="none" strike="noStrike" cap="none" normalizeH="0" baseline="0" dirty="0">
                <a:ln>
                  <a:noFill/>
                </a:ln>
                <a:solidFill>
                  <a:srgbClr val="080808"/>
                </a:solidFill>
                <a:effectLst/>
                <a:latin typeface="JetBrains Mono"/>
              </a:rPr>
            </a:br>
            <a:endParaRPr kumimoji="0" lang="en-US" altLang="en-US" sz="5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61204779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a:extLst>
              <a:ext uri="{FF2B5EF4-FFF2-40B4-BE49-F238E27FC236}">
                <a16:creationId xmlns:a16="http://schemas.microsoft.com/office/drawing/2014/main" id="{4E1A8B91-25EB-4D1C-ADDC-D7AEC0CC94D6}"/>
              </a:ext>
            </a:extLst>
          </p:cNvPr>
          <p:cNvSpPr>
            <a:spLocks noGrp="1" noChangeArrowheads="1"/>
          </p:cNvSpPr>
          <p:nvPr>
            <p:ph type="title"/>
          </p:nvPr>
        </p:nvSpPr>
        <p:spPr/>
        <p:txBody>
          <a:bodyPr/>
          <a:lstStyle/>
          <a:p>
            <a:r>
              <a:rPr lang="en-US" altLang="en-US" dirty="0"/>
              <a:t>Passing Multiple Arguments</a:t>
            </a:r>
            <a:r>
              <a:rPr lang="en-US" altLang="en-US" sz="2000" b="0" dirty="0"/>
              <a:t> (1 of 2)</a:t>
            </a:r>
            <a:endParaRPr lang="en-US" altLang="en-US" sz="2000" dirty="0"/>
          </a:p>
        </p:txBody>
      </p:sp>
      <p:sp>
        <p:nvSpPr>
          <p:cNvPr id="26627" name="Content Placeholder 2">
            <a:extLst>
              <a:ext uri="{FF2B5EF4-FFF2-40B4-BE49-F238E27FC236}">
                <a16:creationId xmlns:a16="http://schemas.microsoft.com/office/drawing/2014/main" id="{C40C5A52-FAF5-4A0E-A0CE-118FFF505A4C}"/>
              </a:ext>
            </a:extLst>
          </p:cNvPr>
          <p:cNvSpPr>
            <a:spLocks noGrp="1" noChangeArrowheads="1"/>
          </p:cNvSpPr>
          <p:nvPr>
            <p:ph idx="1"/>
          </p:nvPr>
        </p:nvSpPr>
        <p:spPr/>
        <p:txBody>
          <a:bodyPr/>
          <a:lstStyle/>
          <a:p>
            <a:pPr eaLnBrk="1" hangingPunct="1">
              <a:buFontTx/>
              <a:buChar char="•"/>
            </a:pPr>
            <a:r>
              <a:rPr lang="en-US" altLang="en-US" dirty="0"/>
              <a:t>Python allows writing a function that accepts multiple arguments</a:t>
            </a:r>
          </a:p>
          <a:p>
            <a:pPr lvl="1" eaLnBrk="1" hangingPunct="1"/>
            <a:r>
              <a:rPr lang="en-US" altLang="en-US" dirty="0"/>
              <a:t>Parameter list replaces single parameter</a:t>
            </a:r>
          </a:p>
          <a:p>
            <a:pPr lvl="2"/>
            <a:r>
              <a:rPr lang="en-US" altLang="en-US" dirty="0"/>
              <a:t>Parameter list items separated by comma</a:t>
            </a:r>
          </a:p>
          <a:p>
            <a:pPr eaLnBrk="1" hangingPunct="1">
              <a:buFontTx/>
              <a:buChar char="•"/>
            </a:pPr>
            <a:r>
              <a:rPr lang="en-US" altLang="en-US" dirty="0"/>
              <a:t>Arguments are passed </a:t>
            </a:r>
            <a:r>
              <a:rPr lang="en-US" altLang="en-US" i="1" dirty="0"/>
              <a:t>by position</a:t>
            </a:r>
            <a:r>
              <a:rPr lang="en-US" altLang="en-US" dirty="0"/>
              <a:t> to corresponding parameters</a:t>
            </a:r>
          </a:p>
          <a:p>
            <a:pPr lvl="1" eaLnBrk="1" hangingPunct="1"/>
            <a:r>
              <a:rPr lang="en-US" altLang="en-US" dirty="0"/>
              <a:t>First parameter receives value of first argument, second parameter receives value of second argument, etc.</a:t>
            </a:r>
          </a:p>
          <a:p>
            <a:pPr>
              <a:buFontTx/>
              <a:buChar char="•"/>
            </a:pPr>
            <a:endParaRPr lang="en-US" altLang="en-US"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0772FD-38D2-0E78-B6CB-F37093BF8ADC}"/>
              </a:ext>
            </a:extLst>
          </p:cNvPr>
          <p:cNvSpPr>
            <a:spLocks noGrp="1"/>
          </p:cNvSpPr>
          <p:nvPr>
            <p:ph type="title"/>
          </p:nvPr>
        </p:nvSpPr>
        <p:spPr/>
        <p:txBody>
          <a:bodyPr/>
          <a:lstStyle/>
          <a:p>
            <a:pPr algn="ctr"/>
            <a:r>
              <a:rPr lang="en-US" dirty="0"/>
              <a:t>Example</a:t>
            </a:r>
          </a:p>
        </p:txBody>
      </p:sp>
      <p:sp>
        <p:nvSpPr>
          <p:cNvPr id="4" name="Rectangle 1">
            <a:extLst>
              <a:ext uri="{FF2B5EF4-FFF2-40B4-BE49-F238E27FC236}">
                <a16:creationId xmlns:a16="http://schemas.microsoft.com/office/drawing/2014/main" id="{73A25BC3-BED7-819D-360A-131678668DF4}"/>
              </a:ext>
            </a:extLst>
          </p:cNvPr>
          <p:cNvSpPr>
            <a:spLocks noGrp="1" noChangeArrowheads="1"/>
          </p:cNvSpPr>
          <p:nvPr>
            <p:ph idx="1"/>
          </p:nvPr>
        </p:nvSpPr>
        <p:spPr bwMode="auto">
          <a:xfrm>
            <a:off x="1267794" y="1524000"/>
            <a:ext cx="6608412" cy="452431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600" b="0" i="0" u="none" strike="noStrike" cap="none" normalizeH="0" baseline="0" dirty="0">
                <a:ln>
                  <a:noFill/>
                </a:ln>
                <a:solidFill>
                  <a:srgbClr val="0033B3"/>
                </a:solidFill>
                <a:effectLst/>
                <a:latin typeface="JetBrains Mono"/>
              </a:rPr>
              <a:t>def </a:t>
            </a:r>
            <a:r>
              <a:rPr kumimoji="0" lang="en-US" altLang="en-US" sz="3600" b="0" i="0" u="none" strike="noStrike" cap="none" normalizeH="0" baseline="0" dirty="0">
                <a:ln>
                  <a:noFill/>
                </a:ln>
                <a:solidFill>
                  <a:srgbClr val="00627A"/>
                </a:solidFill>
                <a:effectLst/>
                <a:latin typeface="JetBrains Mono"/>
              </a:rPr>
              <a:t>main</a:t>
            </a:r>
            <a:r>
              <a:rPr kumimoji="0" lang="en-US" altLang="en-US" sz="3600" b="0" i="0" u="none" strike="noStrike" cap="none" normalizeH="0" baseline="0" dirty="0">
                <a:ln>
                  <a:noFill/>
                </a:ln>
                <a:solidFill>
                  <a:srgbClr val="080808"/>
                </a:solidFill>
                <a:effectLst/>
                <a:latin typeface="JetBrains Mono"/>
              </a:rPr>
              <a:t>():</a:t>
            </a:r>
            <a:br>
              <a:rPr kumimoji="0" lang="en-US" altLang="en-US" sz="3600" b="0" i="0" u="none" strike="noStrike" cap="none" normalizeH="0" baseline="0" dirty="0">
                <a:ln>
                  <a:noFill/>
                </a:ln>
                <a:solidFill>
                  <a:srgbClr val="080808"/>
                </a:solidFill>
                <a:effectLst/>
                <a:latin typeface="JetBrains Mono"/>
              </a:rPr>
            </a:br>
            <a:r>
              <a:rPr kumimoji="0" lang="en-US" altLang="en-US" sz="3600" b="0" i="0" u="none" strike="noStrike" cap="none" normalizeH="0" baseline="0" dirty="0">
                <a:ln>
                  <a:noFill/>
                </a:ln>
                <a:solidFill>
                  <a:srgbClr val="080808"/>
                </a:solidFill>
                <a:effectLst/>
                <a:latin typeface="JetBrains Mono"/>
              </a:rPr>
              <a:t>    </a:t>
            </a:r>
            <a:r>
              <a:rPr kumimoji="0" lang="en-US" altLang="en-US" sz="3600" b="0" i="0" u="none" strike="noStrike" cap="none" normalizeH="0" baseline="0" dirty="0">
                <a:ln>
                  <a:noFill/>
                </a:ln>
                <a:solidFill>
                  <a:srgbClr val="000080"/>
                </a:solidFill>
                <a:effectLst/>
                <a:latin typeface="JetBrains Mono"/>
              </a:rPr>
              <a:t>print</a:t>
            </a:r>
            <a:r>
              <a:rPr kumimoji="0" lang="en-US" altLang="en-US" sz="3600" b="0" i="0" u="none" strike="noStrike" cap="none" normalizeH="0" baseline="0" dirty="0">
                <a:ln>
                  <a:noFill/>
                </a:ln>
                <a:solidFill>
                  <a:srgbClr val="080808"/>
                </a:solidFill>
                <a:effectLst/>
                <a:latin typeface="JetBrains Mono"/>
              </a:rPr>
              <a:t>(</a:t>
            </a:r>
            <a:r>
              <a:rPr kumimoji="0" lang="en-US" altLang="en-US" sz="3600" b="0" i="0" u="none" strike="noStrike" cap="none" normalizeH="0" baseline="0" dirty="0">
                <a:ln>
                  <a:noFill/>
                </a:ln>
                <a:solidFill>
                  <a:srgbClr val="067D17"/>
                </a:solidFill>
                <a:effectLst/>
                <a:latin typeface="JetBrains Mono"/>
              </a:rPr>
              <a:t>"the sum of 12 and 45 is "</a:t>
            </a:r>
            <a:r>
              <a:rPr kumimoji="0" lang="en-US" altLang="en-US" sz="3600" b="0" i="0" u="none" strike="noStrike" cap="none" normalizeH="0" baseline="0" dirty="0">
                <a:ln>
                  <a:noFill/>
                </a:ln>
                <a:solidFill>
                  <a:srgbClr val="080808"/>
                </a:solidFill>
                <a:effectLst/>
                <a:latin typeface="JetBrains Mono"/>
              </a:rPr>
              <a:t>)</a:t>
            </a:r>
            <a:br>
              <a:rPr kumimoji="0" lang="en-US" altLang="en-US" sz="3600" b="0" i="0" u="none" strike="noStrike" cap="none" normalizeH="0" baseline="0" dirty="0">
                <a:ln>
                  <a:noFill/>
                </a:ln>
                <a:solidFill>
                  <a:srgbClr val="080808"/>
                </a:solidFill>
                <a:effectLst/>
                <a:latin typeface="JetBrains Mono"/>
              </a:rPr>
            </a:br>
            <a:r>
              <a:rPr kumimoji="0" lang="en-US" altLang="en-US" sz="3600" b="0" i="0" u="none" strike="noStrike" cap="none" normalizeH="0" baseline="0" dirty="0">
                <a:ln>
                  <a:noFill/>
                </a:ln>
                <a:solidFill>
                  <a:srgbClr val="080808"/>
                </a:solidFill>
                <a:effectLst/>
                <a:latin typeface="JetBrains Mono"/>
              </a:rPr>
              <a:t>    show_sum(</a:t>
            </a:r>
            <a:r>
              <a:rPr kumimoji="0" lang="en-US" altLang="en-US" sz="3600" b="0" i="0" u="none" strike="noStrike" cap="none" normalizeH="0" baseline="0" dirty="0">
                <a:ln>
                  <a:noFill/>
                </a:ln>
                <a:solidFill>
                  <a:srgbClr val="1750EB"/>
                </a:solidFill>
                <a:effectLst/>
                <a:latin typeface="JetBrains Mono"/>
              </a:rPr>
              <a:t>12</a:t>
            </a:r>
            <a:r>
              <a:rPr kumimoji="0" lang="en-US" altLang="en-US" sz="3600" b="0" i="0" u="none" strike="noStrike" cap="none" normalizeH="0" baseline="0" dirty="0">
                <a:ln>
                  <a:noFill/>
                </a:ln>
                <a:solidFill>
                  <a:srgbClr val="080808"/>
                </a:solidFill>
                <a:effectLst/>
                <a:latin typeface="JetBrains Mono"/>
              </a:rPr>
              <a:t>,</a:t>
            </a:r>
            <a:r>
              <a:rPr kumimoji="0" lang="en-US" altLang="en-US" sz="3600" b="0" i="0" u="none" strike="noStrike" cap="none" normalizeH="0" baseline="0" dirty="0">
                <a:ln>
                  <a:noFill/>
                </a:ln>
                <a:solidFill>
                  <a:srgbClr val="1750EB"/>
                </a:solidFill>
                <a:effectLst/>
                <a:latin typeface="JetBrains Mono"/>
              </a:rPr>
              <a:t>45</a:t>
            </a:r>
            <a:r>
              <a:rPr kumimoji="0" lang="en-US" altLang="en-US" sz="3600" b="0" i="0" u="none" strike="noStrike" cap="none" normalizeH="0" baseline="0" dirty="0">
                <a:ln>
                  <a:noFill/>
                </a:ln>
                <a:solidFill>
                  <a:srgbClr val="080808"/>
                </a:solidFill>
                <a:effectLst/>
                <a:latin typeface="JetBrains Mono"/>
              </a:rPr>
              <a:t>)</a:t>
            </a:r>
            <a:br>
              <a:rPr kumimoji="0" lang="en-US" altLang="en-US" sz="3600" b="0" i="0" u="none" strike="noStrike" cap="none" normalizeH="0" baseline="0" dirty="0">
                <a:ln>
                  <a:noFill/>
                </a:ln>
                <a:solidFill>
                  <a:srgbClr val="080808"/>
                </a:solidFill>
                <a:effectLst/>
                <a:latin typeface="JetBrains Mono"/>
              </a:rPr>
            </a:br>
            <a:r>
              <a:rPr kumimoji="0" lang="en-US" altLang="en-US" sz="3600" b="0" i="0" u="none" strike="noStrike" cap="none" normalizeH="0" baseline="0" dirty="0">
                <a:ln>
                  <a:noFill/>
                </a:ln>
                <a:solidFill>
                  <a:srgbClr val="0033B3"/>
                </a:solidFill>
                <a:effectLst/>
                <a:latin typeface="JetBrains Mono"/>
              </a:rPr>
              <a:t>def </a:t>
            </a:r>
            <a:r>
              <a:rPr kumimoji="0" lang="en-US" altLang="en-US" sz="3600" b="0" i="0" u="none" strike="noStrike" cap="none" normalizeH="0" baseline="0" dirty="0">
                <a:ln>
                  <a:noFill/>
                </a:ln>
                <a:solidFill>
                  <a:srgbClr val="00627A"/>
                </a:solidFill>
                <a:effectLst/>
                <a:latin typeface="JetBrains Mono"/>
              </a:rPr>
              <a:t>show_sum</a:t>
            </a:r>
            <a:r>
              <a:rPr kumimoji="0" lang="en-US" altLang="en-US" sz="3600" b="0" i="0" u="none" strike="noStrike" cap="none" normalizeH="0" baseline="0" dirty="0">
                <a:ln>
                  <a:noFill/>
                </a:ln>
                <a:solidFill>
                  <a:srgbClr val="080808"/>
                </a:solidFill>
                <a:effectLst/>
                <a:latin typeface="JetBrains Mono"/>
              </a:rPr>
              <a:t>(num1,num2):</a:t>
            </a:r>
            <a:br>
              <a:rPr kumimoji="0" lang="en-US" altLang="en-US" sz="3600" b="0" i="0" u="none" strike="noStrike" cap="none" normalizeH="0" baseline="0" dirty="0">
                <a:ln>
                  <a:noFill/>
                </a:ln>
                <a:solidFill>
                  <a:srgbClr val="080808"/>
                </a:solidFill>
                <a:effectLst/>
                <a:latin typeface="JetBrains Mono"/>
              </a:rPr>
            </a:br>
            <a:r>
              <a:rPr kumimoji="0" lang="en-US" altLang="en-US" sz="3600" b="0" i="0" u="none" strike="noStrike" cap="none" normalizeH="0" baseline="0" dirty="0">
                <a:ln>
                  <a:noFill/>
                </a:ln>
                <a:solidFill>
                  <a:srgbClr val="080808"/>
                </a:solidFill>
                <a:effectLst/>
                <a:latin typeface="JetBrains Mono"/>
              </a:rPr>
              <a:t>    </a:t>
            </a:r>
            <a:r>
              <a:rPr kumimoji="0" lang="en-US" altLang="en-US" sz="3600" b="0" i="0" u="none" strike="noStrike" cap="none" normalizeH="0" baseline="0" dirty="0">
                <a:ln>
                  <a:noFill/>
                </a:ln>
                <a:solidFill>
                  <a:srgbClr val="000000"/>
                </a:solidFill>
                <a:effectLst/>
                <a:latin typeface="JetBrains Mono"/>
              </a:rPr>
              <a:t>result</a:t>
            </a:r>
            <a:r>
              <a:rPr kumimoji="0" lang="en-US" altLang="en-US" sz="3600" b="0" i="0" u="none" strike="noStrike" cap="none" normalizeH="0" baseline="0" dirty="0">
                <a:ln>
                  <a:noFill/>
                </a:ln>
                <a:solidFill>
                  <a:srgbClr val="080808"/>
                </a:solidFill>
                <a:effectLst/>
                <a:latin typeface="JetBrains Mono"/>
              </a:rPr>
              <a:t>=num1+num2</a:t>
            </a:r>
            <a:br>
              <a:rPr kumimoji="0" lang="en-US" altLang="en-US" sz="3600" b="0" i="0" u="none" strike="noStrike" cap="none" normalizeH="0" baseline="0" dirty="0">
                <a:ln>
                  <a:noFill/>
                </a:ln>
                <a:solidFill>
                  <a:srgbClr val="080808"/>
                </a:solidFill>
                <a:effectLst/>
                <a:latin typeface="JetBrains Mono"/>
              </a:rPr>
            </a:br>
            <a:r>
              <a:rPr kumimoji="0" lang="en-US" altLang="en-US" sz="3600" b="0" i="0" u="none" strike="noStrike" cap="none" normalizeH="0" baseline="0" dirty="0">
                <a:ln>
                  <a:noFill/>
                </a:ln>
                <a:solidFill>
                  <a:srgbClr val="080808"/>
                </a:solidFill>
                <a:effectLst/>
                <a:latin typeface="JetBrains Mono"/>
              </a:rPr>
              <a:t>    </a:t>
            </a:r>
            <a:r>
              <a:rPr kumimoji="0" lang="en-US" altLang="en-US" sz="3600" b="0" i="0" u="none" strike="noStrike" cap="none" normalizeH="0" baseline="0" dirty="0">
                <a:ln>
                  <a:noFill/>
                </a:ln>
                <a:solidFill>
                  <a:srgbClr val="000080"/>
                </a:solidFill>
                <a:effectLst/>
                <a:latin typeface="JetBrains Mono"/>
              </a:rPr>
              <a:t>print</a:t>
            </a:r>
            <a:r>
              <a:rPr kumimoji="0" lang="en-US" altLang="en-US" sz="3600" b="0" i="0" u="none" strike="noStrike" cap="none" normalizeH="0" baseline="0" dirty="0">
                <a:ln>
                  <a:noFill/>
                </a:ln>
                <a:solidFill>
                  <a:srgbClr val="080808"/>
                </a:solidFill>
                <a:effectLst/>
                <a:latin typeface="JetBrains Mono"/>
              </a:rPr>
              <a:t>(</a:t>
            </a:r>
            <a:r>
              <a:rPr kumimoji="0" lang="en-US" altLang="en-US" sz="3600" b="0" i="0" u="none" strike="noStrike" cap="none" normalizeH="0" baseline="0" dirty="0">
                <a:ln>
                  <a:noFill/>
                </a:ln>
                <a:solidFill>
                  <a:srgbClr val="000000"/>
                </a:solidFill>
                <a:effectLst/>
                <a:latin typeface="JetBrains Mono"/>
              </a:rPr>
              <a:t>result</a:t>
            </a:r>
            <a:r>
              <a:rPr kumimoji="0" lang="en-US" altLang="en-US" sz="3600" b="0" i="0" u="none" strike="noStrike" cap="none" normalizeH="0" baseline="0" dirty="0">
                <a:ln>
                  <a:noFill/>
                </a:ln>
                <a:solidFill>
                  <a:srgbClr val="080808"/>
                </a:solidFill>
                <a:effectLst/>
                <a:latin typeface="JetBrains Mono"/>
              </a:rPr>
              <a:t>)</a:t>
            </a:r>
            <a:br>
              <a:rPr kumimoji="0" lang="en-US" altLang="en-US" sz="3600" b="0" i="0" u="none" strike="noStrike" cap="none" normalizeH="0" baseline="0" dirty="0">
                <a:ln>
                  <a:noFill/>
                </a:ln>
                <a:solidFill>
                  <a:srgbClr val="080808"/>
                </a:solidFill>
                <a:effectLst/>
                <a:latin typeface="JetBrains Mono"/>
              </a:rPr>
            </a:br>
            <a:br>
              <a:rPr kumimoji="0" lang="en-US" altLang="en-US" sz="3600" b="0" i="0" u="none" strike="noStrike" cap="none" normalizeH="0" baseline="0" dirty="0">
                <a:ln>
                  <a:noFill/>
                </a:ln>
                <a:solidFill>
                  <a:srgbClr val="080808"/>
                </a:solidFill>
                <a:effectLst/>
                <a:latin typeface="JetBrains Mono"/>
              </a:rPr>
            </a:br>
            <a:r>
              <a:rPr kumimoji="0" lang="en-US" altLang="en-US" sz="3600" b="0" i="0" u="none" strike="noStrike" cap="none" normalizeH="0" baseline="0" dirty="0">
                <a:ln>
                  <a:noFill/>
                </a:ln>
                <a:solidFill>
                  <a:srgbClr val="080808"/>
                </a:solidFill>
                <a:effectLst/>
                <a:latin typeface="JetBrains Mono"/>
              </a:rPr>
              <a:t>main()</a:t>
            </a:r>
            <a:endParaRPr kumimoji="0" lang="en-US" altLang="en-US" sz="72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7641074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4827DC-7C4E-B619-C2F6-F1C9222BDE82}"/>
              </a:ext>
            </a:extLst>
          </p:cNvPr>
          <p:cNvSpPr>
            <a:spLocks noGrp="1"/>
          </p:cNvSpPr>
          <p:nvPr>
            <p:ph type="title"/>
          </p:nvPr>
        </p:nvSpPr>
        <p:spPr>
          <a:xfrm>
            <a:off x="457200" y="88250"/>
            <a:ext cx="8229600" cy="1097280"/>
          </a:xfrm>
        </p:spPr>
        <p:txBody>
          <a:bodyPr/>
          <a:lstStyle/>
          <a:p>
            <a:pPr algn="ctr"/>
            <a:r>
              <a:rPr lang="en-US" dirty="0"/>
              <a:t>Example</a:t>
            </a:r>
          </a:p>
        </p:txBody>
      </p:sp>
      <p:sp>
        <p:nvSpPr>
          <p:cNvPr id="4" name="Rectangle 1">
            <a:extLst>
              <a:ext uri="{FF2B5EF4-FFF2-40B4-BE49-F238E27FC236}">
                <a16:creationId xmlns:a16="http://schemas.microsoft.com/office/drawing/2014/main" id="{8B0D6135-F05E-DCA8-76C2-FD5B197B1408}"/>
              </a:ext>
            </a:extLst>
          </p:cNvPr>
          <p:cNvSpPr>
            <a:spLocks noGrp="1" noChangeArrowheads="1"/>
          </p:cNvSpPr>
          <p:nvPr>
            <p:ph idx="1"/>
          </p:nvPr>
        </p:nvSpPr>
        <p:spPr bwMode="auto">
          <a:xfrm>
            <a:off x="1219200" y="1143000"/>
            <a:ext cx="4917244" cy="535531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33B3"/>
                </a:solidFill>
                <a:effectLst/>
                <a:latin typeface="JetBrains Mono"/>
              </a:rPr>
              <a:t>def </a:t>
            </a:r>
            <a:r>
              <a:rPr kumimoji="0" lang="en-US" altLang="en-US" sz="2400" b="0" i="0" u="none" strike="noStrike" cap="none" normalizeH="0" baseline="0" dirty="0">
                <a:ln>
                  <a:noFill/>
                </a:ln>
                <a:solidFill>
                  <a:srgbClr val="00627A"/>
                </a:solidFill>
                <a:effectLst/>
                <a:latin typeface="JetBrains Mono"/>
              </a:rPr>
              <a:t>main</a:t>
            </a:r>
            <a:r>
              <a:rPr kumimoji="0" lang="en-US" altLang="en-US" sz="2400" b="0" i="0" u="none" strike="noStrike" cap="none" normalizeH="0" baseline="0" dirty="0">
                <a:ln>
                  <a:noFill/>
                </a:ln>
                <a:solidFill>
                  <a:srgbClr val="080808"/>
                </a:solidFill>
                <a:effectLst/>
                <a:latin typeface="JetBrains Mono"/>
              </a:rPr>
              <a:t>():</a:t>
            </a:r>
            <a:br>
              <a:rPr kumimoji="0" lang="en-US" altLang="en-US" sz="2400" b="0" i="0" u="none" strike="noStrike" cap="none" normalizeH="0" baseline="0" dirty="0">
                <a:ln>
                  <a:noFill/>
                </a:ln>
                <a:solidFill>
                  <a:srgbClr val="080808"/>
                </a:solidFill>
                <a:effectLst/>
                <a:latin typeface="JetBrains Mono"/>
              </a:rPr>
            </a:br>
            <a:r>
              <a:rPr kumimoji="0" lang="en-US" altLang="en-US" sz="2400" b="0" i="0" u="none" strike="noStrike" cap="none" normalizeH="0" baseline="0" dirty="0">
                <a:ln>
                  <a:noFill/>
                </a:ln>
                <a:solidFill>
                  <a:srgbClr val="080808"/>
                </a:solidFill>
                <a:effectLst/>
                <a:latin typeface="JetBrains Mono"/>
              </a:rPr>
              <a:t>    </a:t>
            </a:r>
            <a:r>
              <a:rPr kumimoji="0" lang="en-US" altLang="en-US" sz="2400" b="0" i="0" u="none" strike="noStrike" cap="none" normalizeH="0" baseline="0" dirty="0">
                <a:ln>
                  <a:noFill/>
                </a:ln>
                <a:solidFill>
                  <a:srgbClr val="000000"/>
                </a:solidFill>
                <a:effectLst/>
                <a:latin typeface="JetBrains Mono"/>
              </a:rPr>
              <a:t>num1</a:t>
            </a:r>
            <a:r>
              <a:rPr kumimoji="0" lang="en-US" altLang="en-US" sz="2400" b="0" i="0" u="none" strike="noStrike" cap="none" normalizeH="0" baseline="0" dirty="0">
                <a:ln>
                  <a:noFill/>
                </a:ln>
                <a:solidFill>
                  <a:srgbClr val="080808"/>
                </a:solidFill>
                <a:effectLst/>
                <a:latin typeface="JetBrains Mono"/>
              </a:rPr>
              <a:t>=</a:t>
            </a:r>
            <a:r>
              <a:rPr kumimoji="0" lang="en-US" altLang="en-US" sz="2400" b="0" i="0" u="none" strike="noStrike" cap="none" normalizeH="0" baseline="0" dirty="0">
                <a:ln>
                  <a:noFill/>
                </a:ln>
                <a:solidFill>
                  <a:srgbClr val="000080"/>
                </a:solidFill>
                <a:effectLst/>
                <a:latin typeface="JetBrains Mono"/>
              </a:rPr>
              <a:t>int</a:t>
            </a:r>
            <a:r>
              <a:rPr kumimoji="0" lang="en-US" altLang="en-US" sz="2400" b="0" i="0" u="none" strike="noStrike" cap="none" normalizeH="0" baseline="0" dirty="0">
                <a:ln>
                  <a:noFill/>
                </a:ln>
                <a:solidFill>
                  <a:srgbClr val="080808"/>
                </a:solidFill>
                <a:effectLst/>
                <a:latin typeface="JetBrains Mono"/>
              </a:rPr>
              <a:t>(</a:t>
            </a:r>
            <a:r>
              <a:rPr kumimoji="0" lang="en-US" altLang="en-US" sz="2400" b="0" i="0" u="none" strike="noStrike" cap="none" normalizeH="0" baseline="0" dirty="0">
                <a:ln>
                  <a:noFill/>
                </a:ln>
                <a:solidFill>
                  <a:srgbClr val="000080"/>
                </a:solidFill>
                <a:effectLst/>
                <a:latin typeface="JetBrains Mono"/>
              </a:rPr>
              <a:t>input</a:t>
            </a:r>
            <a:r>
              <a:rPr kumimoji="0" lang="en-US" altLang="en-US" sz="2400" b="0" i="0" u="none" strike="noStrike" cap="none" normalizeH="0" baseline="0" dirty="0">
                <a:ln>
                  <a:noFill/>
                </a:ln>
                <a:solidFill>
                  <a:srgbClr val="080808"/>
                </a:solidFill>
                <a:effectLst/>
                <a:latin typeface="JetBrains Mono"/>
              </a:rPr>
              <a:t>(</a:t>
            </a:r>
            <a:r>
              <a:rPr kumimoji="0" lang="en-US" altLang="en-US" sz="2400" b="0" i="0" u="none" strike="noStrike" cap="none" normalizeH="0" baseline="0" dirty="0">
                <a:ln>
                  <a:noFill/>
                </a:ln>
                <a:solidFill>
                  <a:srgbClr val="067D17"/>
                </a:solidFill>
                <a:effectLst/>
                <a:latin typeface="JetBrains Mono"/>
              </a:rPr>
              <a:t>"Enter number1:"</a:t>
            </a:r>
            <a:r>
              <a:rPr kumimoji="0" lang="en-US" altLang="en-US" sz="2400" b="0" i="0" u="none" strike="noStrike" cap="none" normalizeH="0" baseline="0" dirty="0">
                <a:ln>
                  <a:noFill/>
                </a:ln>
                <a:solidFill>
                  <a:srgbClr val="080808"/>
                </a:solidFill>
                <a:effectLst/>
                <a:latin typeface="JetBrains Mono"/>
              </a:rPr>
              <a:t>))</a:t>
            </a:r>
            <a:br>
              <a:rPr kumimoji="0" lang="en-US" altLang="en-US" sz="2400" b="0" i="0" u="none" strike="noStrike" cap="none" normalizeH="0" baseline="0" dirty="0">
                <a:ln>
                  <a:noFill/>
                </a:ln>
                <a:solidFill>
                  <a:srgbClr val="080808"/>
                </a:solidFill>
                <a:effectLst/>
                <a:latin typeface="JetBrains Mono"/>
              </a:rPr>
            </a:br>
            <a:r>
              <a:rPr kumimoji="0" lang="en-US" altLang="en-US" sz="2400" b="0" i="0" u="none" strike="noStrike" cap="none" normalizeH="0" baseline="0" dirty="0">
                <a:ln>
                  <a:noFill/>
                </a:ln>
                <a:solidFill>
                  <a:srgbClr val="080808"/>
                </a:solidFill>
                <a:effectLst/>
                <a:latin typeface="JetBrains Mono"/>
              </a:rPr>
              <a:t>    </a:t>
            </a:r>
            <a:r>
              <a:rPr kumimoji="0" lang="en-US" altLang="en-US" sz="2400" b="0" i="0" u="none" strike="noStrike" cap="none" normalizeH="0" baseline="0" dirty="0">
                <a:ln>
                  <a:noFill/>
                </a:ln>
                <a:solidFill>
                  <a:srgbClr val="000000"/>
                </a:solidFill>
                <a:effectLst/>
                <a:latin typeface="JetBrains Mono"/>
              </a:rPr>
              <a:t>num2</a:t>
            </a:r>
            <a:r>
              <a:rPr kumimoji="0" lang="en-US" altLang="en-US" sz="2400" b="0" i="0" u="none" strike="noStrike" cap="none" normalizeH="0" baseline="0" dirty="0">
                <a:ln>
                  <a:noFill/>
                </a:ln>
                <a:solidFill>
                  <a:srgbClr val="080808"/>
                </a:solidFill>
                <a:effectLst/>
                <a:latin typeface="JetBrains Mono"/>
              </a:rPr>
              <a:t>=</a:t>
            </a:r>
            <a:r>
              <a:rPr kumimoji="0" lang="en-US" altLang="en-US" sz="2400" b="0" i="0" u="none" strike="noStrike" cap="none" normalizeH="0" baseline="0" dirty="0">
                <a:ln>
                  <a:noFill/>
                </a:ln>
                <a:solidFill>
                  <a:srgbClr val="000080"/>
                </a:solidFill>
                <a:effectLst/>
                <a:latin typeface="JetBrains Mono"/>
              </a:rPr>
              <a:t>int</a:t>
            </a:r>
            <a:r>
              <a:rPr kumimoji="0" lang="en-US" altLang="en-US" sz="2400" b="0" i="0" u="none" strike="noStrike" cap="none" normalizeH="0" baseline="0" dirty="0">
                <a:ln>
                  <a:noFill/>
                </a:ln>
                <a:solidFill>
                  <a:srgbClr val="080808"/>
                </a:solidFill>
                <a:effectLst/>
                <a:latin typeface="JetBrains Mono"/>
              </a:rPr>
              <a:t>(</a:t>
            </a:r>
            <a:r>
              <a:rPr kumimoji="0" lang="en-US" altLang="en-US" sz="2400" b="0" i="0" u="none" strike="noStrike" cap="none" normalizeH="0" baseline="0" dirty="0">
                <a:ln>
                  <a:noFill/>
                </a:ln>
                <a:solidFill>
                  <a:srgbClr val="000080"/>
                </a:solidFill>
                <a:effectLst/>
                <a:latin typeface="JetBrains Mono"/>
              </a:rPr>
              <a:t>input</a:t>
            </a:r>
            <a:r>
              <a:rPr kumimoji="0" lang="en-US" altLang="en-US" sz="2400" b="0" i="0" u="none" strike="noStrike" cap="none" normalizeH="0" baseline="0" dirty="0">
                <a:ln>
                  <a:noFill/>
                </a:ln>
                <a:solidFill>
                  <a:srgbClr val="080808"/>
                </a:solidFill>
                <a:effectLst/>
                <a:latin typeface="JetBrains Mono"/>
              </a:rPr>
              <a:t>(</a:t>
            </a:r>
            <a:r>
              <a:rPr kumimoji="0" lang="en-US" altLang="en-US" sz="2400" b="0" i="0" u="none" strike="noStrike" cap="none" normalizeH="0" baseline="0" dirty="0">
                <a:ln>
                  <a:noFill/>
                </a:ln>
                <a:solidFill>
                  <a:srgbClr val="067D17"/>
                </a:solidFill>
                <a:effectLst/>
                <a:latin typeface="JetBrains Mono"/>
              </a:rPr>
              <a:t>"Enter number2:"</a:t>
            </a:r>
            <a:r>
              <a:rPr kumimoji="0" lang="en-US" altLang="en-US" sz="2400" b="0" i="0" u="none" strike="noStrike" cap="none" normalizeH="0" baseline="0" dirty="0">
                <a:ln>
                  <a:noFill/>
                </a:ln>
                <a:solidFill>
                  <a:srgbClr val="080808"/>
                </a:solidFill>
                <a:effectLst/>
                <a:latin typeface="JetBrains Mono"/>
              </a:rPr>
              <a:t>))</a:t>
            </a:r>
            <a:br>
              <a:rPr kumimoji="0" lang="en-US" altLang="en-US" sz="2400" b="0" i="0" u="none" strike="noStrike" cap="none" normalizeH="0" baseline="0" dirty="0">
                <a:ln>
                  <a:noFill/>
                </a:ln>
                <a:solidFill>
                  <a:srgbClr val="080808"/>
                </a:solidFill>
                <a:effectLst/>
                <a:latin typeface="JetBrains Mono"/>
              </a:rPr>
            </a:br>
            <a:r>
              <a:rPr kumimoji="0" lang="en-US" altLang="en-US" sz="2400" b="0" i="0" u="none" strike="noStrike" cap="none" normalizeH="0" baseline="0" dirty="0">
                <a:ln>
                  <a:noFill/>
                </a:ln>
                <a:solidFill>
                  <a:srgbClr val="080808"/>
                </a:solidFill>
                <a:effectLst/>
                <a:latin typeface="JetBrains Mono"/>
              </a:rPr>
              <a:t>    calculate(</a:t>
            </a:r>
            <a:r>
              <a:rPr kumimoji="0" lang="en-US" altLang="en-US" sz="2400" b="0" i="0" u="none" strike="noStrike" cap="none" normalizeH="0" baseline="0" dirty="0">
                <a:ln>
                  <a:noFill/>
                </a:ln>
                <a:solidFill>
                  <a:srgbClr val="000000"/>
                </a:solidFill>
                <a:effectLst/>
                <a:latin typeface="JetBrains Mono"/>
              </a:rPr>
              <a:t>num1</a:t>
            </a:r>
            <a:r>
              <a:rPr kumimoji="0" lang="en-US" altLang="en-US" sz="2400" b="0" i="0" u="none" strike="noStrike" cap="none" normalizeH="0" baseline="0" dirty="0">
                <a:ln>
                  <a:noFill/>
                </a:ln>
                <a:solidFill>
                  <a:srgbClr val="080808"/>
                </a:solidFill>
                <a:effectLst/>
                <a:latin typeface="JetBrains Mono"/>
              </a:rPr>
              <a:t>,</a:t>
            </a:r>
            <a:r>
              <a:rPr kumimoji="0" lang="en-US" altLang="en-US" sz="2400" b="0" i="0" u="none" strike="noStrike" cap="none" normalizeH="0" baseline="0" dirty="0">
                <a:ln>
                  <a:noFill/>
                </a:ln>
                <a:solidFill>
                  <a:srgbClr val="000000"/>
                </a:solidFill>
                <a:effectLst/>
                <a:latin typeface="JetBrains Mono"/>
              </a:rPr>
              <a:t>num2</a:t>
            </a:r>
            <a:r>
              <a:rPr kumimoji="0" lang="en-US" altLang="en-US" sz="2400" b="0" i="0" u="none" strike="noStrike" cap="none" normalizeH="0" baseline="0" dirty="0">
                <a:ln>
                  <a:noFill/>
                </a:ln>
                <a:solidFill>
                  <a:srgbClr val="080808"/>
                </a:solidFill>
                <a:effectLst/>
                <a:latin typeface="JetBrains Mono"/>
              </a:rPr>
              <a:t>)</a:t>
            </a:r>
            <a:br>
              <a:rPr kumimoji="0" lang="en-US" altLang="en-US" sz="2400" b="0" i="0" u="none" strike="noStrike" cap="none" normalizeH="0" baseline="0" dirty="0">
                <a:ln>
                  <a:noFill/>
                </a:ln>
                <a:solidFill>
                  <a:srgbClr val="080808"/>
                </a:solidFill>
                <a:effectLst/>
                <a:latin typeface="JetBrains Mono"/>
              </a:rPr>
            </a:br>
            <a:r>
              <a:rPr kumimoji="0" lang="en-US" altLang="en-US" sz="2400" b="0" i="0" u="none" strike="noStrike" cap="none" normalizeH="0" baseline="0" dirty="0">
                <a:ln>
                  <a:noFill/>
                </a:ln>
                <a:solidFill>
                  <a:srgbClr val="080808"/>
                </a:solidFill>
                <a:effectLst/>
                <a:latin typeface="JetBrains Mono"/>
              </a:rPr>
              <a:t>    </a:t>
            </a:r>
            <a:r>
              <a:rPr kumimoji="0" lang="en-US" altLang="en-US" sz="2400" b="0" i="0" u="none" strike="noStrike" cap="none" normalizeH="0" baseline="0" dirty="0">
                <a:ln>
                  <a:noFill/>
                </a:ln>
                <a:solidFill>
                  <a:srgbClr val="000080"/>
                </a:solidFill>
                <a:effectLst/>
                <a:latin typeface="JetBrains Mono"/>
              </a:rPr>
              <a:t>print</a:t>
            </a:r>
            <a:r>
              <a:rPr kumimoji="0" lang="en-US" altLang="en-US" sz="2400" b="0" i="0" u="none" strike="noStrike" cap="none" normalizeH="0" baseline="0" dirty="0">
                <a:ln>
                  <a:noFill/>
                </a:ln>
                <a:solidFill>
                  <a:srgbClr val="080808"/>
                </a:solidFill>
                <a:effectLst/>
                <a:latin typeface="JetBrains Mono"/>
              </a:rPr>
              <a:t>(</a:t>
            </a:r>
            <a:r>
              <a:rPr kumimoji="0" lang="en-US" altLang="en-US" sz="2400" b="0" i="0" u="none" strike="noStrike" cap="none" normalizeH="0" baseline="0" dirty="0">
                <a:ln>
                  <a:noFill/>
                </a:ln>
                <a:solidFill>
                  <a:srgbClr val="067D17"/>
                </a:solidFill>
                <a:effectLst/>
                <a:latin typeface="JetBrains Mono"/>
              </a:rPr>
              <a:t>"Process finished..........."</a:t>
            </a:r>
            <a:r>
              <a:rPr kumimoji="0" lang="en-US" altLang="en-US" sz="2400" b="0" i="0" u="none" strike="noStrike" cap="none" normalizeH="0" baseline="0" dirty="0">
                <a:ln>
                  <a:noFill/>
                </a:ln>
                <a:solidFill>
                  <a:srgbClr val="080808"/>
                </a:solidFill>
                <a:effectLst/>
                <a:latin typeface="JetBrains Mono"/>
              </a:rPr>
              <a:t>)</a:t>
            </a:r>
            <a:br>
              <a:rPr kumimoji="0" lang="en-US" altLang="en-US" sz="2400" b="0" i="0" u="none" strike="noStrike" cap="none" normalizeH="0" baseline="0" dirty="0">
                <a:ln>
                  <a:noFill/>
                </a:ln>
                <a:solidFill>
                  <a:srgbClr val="080808"/>
                </a:solidFill>
                <a:effectLst/>
                <a:latin typeface="JetBrains Mono"/>
              </a:rPr>
            </a:br>
            <a:br>
              <a:rPr kumimoji="0" lang="en-US" altLang="en-US" sz="2400" b="0" i="0" u="none" strike="noStrike" cap="none" normalizeH="0" baseline="0" dirty="0">
                <a:ln>
                  <a:noFill/>
                </a:ln>
                <a:solidFill>
                  <a:srgbClr val="080808"/>
                </a:solidFill>
                <a:effectLst/>
                <a:latin typeface="JetBrains Mono"/>
              </a:rPr>
            </a:br>
            <a:r>
              <a:rPr kumimoji="0" lang="en-US" altLang="en-US" sz="2400" b="0" i="0" u="none" strike="noStrike" cap="none" normalizeH="0" baseline="0" dirty="0">
                <a:ln>
                  <a:noFill/>
                </a:ln>
                <a:solidFill>
                  <a:srgbClr val="0033B3"/>
                </a:solidFill>
                <a:effectLst/>
                <a:latin typeface="JetBrains Mono"/>
              </a:rPr>
              <a:t>def </a:t>
            </a:r>
            <a:r>
              <a:rPr kumimoji="0" lang="en-US" altLang="en-US" sz="2400" b="0" i="0" u="none" strike="noStrike" cap="none" normalizeH="0" baseline="0" dirty="0">
                <a:ln>
                  <a:noFill/>
                </a:ln>
                <a:solidFill>
                  <a:srgbClr val="00627A"/>
                </a:solidFill>
                <a:effectLst/>
                <a:latin typeface="JetBrains Mono"/>
              </a:rPr>
              <a:t>calculate</a:t>
            </a:r>
            <a:r>
              <a:rPr kumimoji="0" lang="en-US" altLang="en-US" sz="2400" b="0" i="0" u="none" strike="noStrike" cap="none" normalizeH="0" baseline="0" dirty="0">
                <a:ln>
                  <a:noFill/>
                </a:ln>
                <a:solidFill>
                  <a:srgbClr val="080808"/>
                </a:solidFill>
                <a:effectLst/>
                <a:latin typeface="JetBrains Mono"/>
              </a:rPr>
              <a:t>(a,b):</a:t>
            </a:r>
            <a:br>
              <a:rPr kumimoji="0" lang="en-US" altLang="en-US" sz="2400" b="0" i="0" u="none" strike="noStrike" cap="none" normalizeH="0" baseline="0" dirty="0">
                <a:ln>
                  <a:noFill/>
                </a:ln>
                <a:solidFill>
                  <a:srgbClr val="080808"/>
                </a:solidFill>
                <a:effectLst/>
                <a:latin typeface="JetBrains Mono"/>
              </a:rPr>
            </a:br>
            <a:r>
              <a:rPr kumimoji="0" lang="en-US" altLang="en-US" sz="2400" b="0" i="0" u="none" strike="noStrike" cap="none" normalizeH="0" baseline="0" dirty="0">
                <a:ln>
                  <a:noFill/>
                </a:ln>
                <a:solidFill>
                  <a:srgbClr val="080808"/>
                </a:solidFill>
                <a:effectLst/>
                <a:latin typeface="JetBrains Mono"/>
              </a:rPr>
              <a:t>    </a:t>
            </a:r>
            <a:r>
              <a:rPr kumimoji="0" lang="en-US" altLang="en-US" sz="2400" b="0" i="0" u="none" strike="noStrike" cap="none" normalizeH="0" baseline="0" dirty="0">
                <a:ln>
                  <a:noFill/>
                </a:ln>
                <a:solidFill>
                  <a:srgbClr val="000080"/>
                </a:solidFill>
                <a:effectLst/>
                <a:latin typeface="JetBrains Mono"/>
              </a:rPr>
              <a:t>print</a:t>
            </a:r>
            <a:r>
              <a:rPr kumimoji="0" lang="en-US" altLang="en-US" sz="2400" b="0" i="0" u="none" strike="noStrike" cap="none" normalizeH="0" baseline="0" dirty="0">
                <a:ln>
                  <a:noFill/>
                </a:ln>
                <a:solidFill>
                  <a:srgbClr val="080808"/>
                </a:solidFill>
                <a:effectLst/>
                <a:latin typeface="JetBrains Mono"/>
              </a:rPr>
              <a:t>(</a:t>
            </a:r>
            <a:r>
              <a:rPr kumimoji="0" lang="en-US" altLang="en-US" sz="2400" b="0" i="0" u="none" strike="noStrike" cap="none" normalizeH="0" baseline="0" dirty="0">
                <a:ln>
                  <a:noFill/>
                </a:ln>
                <a:solidFill>
                  <a:srgbClr val="067D17"/>
                </a:solidFill>
                <a:effectLst/>
                <a:latin typeface="JetBrains Mono"/>
              </a:rPr>
              <a:t>"The addition is :"</a:t>
            </a:r>
            <a:r>
              <a:rPr kumimoji="0" lang="en-US" altLang="en-US" sz="2400" b="0" i="0" u="none" strike="noStrike" cap="none" normalizeH="0" baseline="0" dirty="0">
                <a:ln>
                  <a:noFill/>
                </a:ln>
                <a:solidFill>
                  <a:srgbClr val="080808"/>
                </a:solidFill>
                <a:effectLst/>
                <a:latin typeface="JetBrains Mono"/>
              </a:rPr>
              <a:t>, a + b)</a:t>
            </a:r>
            <a:br>
              <a:rPr kumimoji="0" lang="en-US" altLang="en-US" sz="2400" b="0" i="0" u="none" strike="noStrike" cap="none" normalizeH="0" baseline="0" dirty="0">
                <a:ln>
                  <a:noFill/>
                </a:ln>
                <a:solidFill>
                  <a:srgbClr val="080808"/>
                </a:solidFill>
                <a:effectLst/>
                <a:latin typeface="JetBrains Mono"/>
              </a:rPr>
            </a:br>
            <a:r>
              <a:rPr kumimoji="0" lang="en-US" altLang="en-US" sz="2400" b="0" i="0" u="none" strike="noStrike" cap="none" normalizeH="0" baseline="0" dirty="0">
                <a:ln>
                  <a:noFill/>
                </a:ln>
                <a:solidFill>
                  <a:srgbClr val="080808"/>
                </a:solidFill>
                <a:effectLst/>
                <a:latin typeface="JetBrains Mono"/>
              </a:rPr>
              <a:t>    </a:t>
            </a:r>
            <a:r>
              <a:rPr kumimoji="0" lang="en-US" altLang="en-US" sz="2400" b="0" i="0" u="none" strike="noStrike" cap="none" normalizeH="0" baseline="0" dirty="0">
                <a:ln>
                  <a:noFill/>
                </a:ln>
                <a:solidFill>
                  <a:srgbClr val="000080"/>
                </a:solidFill>
                <a:effectLst/>
                <a:latin typeface="JetBrains Mono"/>
              </a:rPr>
              <a:t>print</a:t>
            </a:r>
            <a:r>
              <a:rPr kumimoji="0" lang="en-US" altLang="en-US" sz="2400" b="0" i="0" u="none" strike="noStrike" cap="none" normalizeH="0" baseline="0" dirty="0">
                <a:ln>
                  <a:noFill/>
                </a:ln>
                <a:solidFill>
                  <a:srgbClr val="080808"/>
                </a:solidFill>
                <a:effectLst/>
                <a:latin typeface="JetBrains Mono"/>
              </a:rPr>
              <a:t>(</a:t>
            </a:r>
            <a:r>
              <a:rPr kumimoji="0" lang="en-US" altLang="en-US" sz="2400" b="0" i="0" u="none" strike="noStrike" cap="none" normalizeH="0" baseline="0" dirty="0">
                <a:ln>
                  <a:noFill/>
                </a:ln>
                <a:solidFill>
                  <a:srgbClr val="067D17"/>
                </a:solidFill>
                <a:effectLst/>
                <a:latin typeface="JetBrains Mono"/>
              </a:rPr>
              <a:t>"The subtraction is :"</a:t>
            </a:r>
            <a:r>
              <a:rPr kumimoji="0" lang="en-US" altLang="en-US" sz="2400" b="0" i="0" u="none" strike="noStrike" cap="none" normalizeH="0" baseline="0" dirty="0">
                <a:ln>
                  <a:noFill/>
                </a:ln>
                <a:solidFill>
                  <a:srgbClr val="080808"/>
                </a:solidFill>
                <a:effectLst/>
                <a:latin typeface="JetBrains Mono"/>
              </a:rPr>
              <a:t>, a - b)</a:t>
            </a:r>
            <a:br>
              <a:rPr kumimoji="0" lang="en-US" altLang="en-US" sz="2400" b="0" i="0" u="none" strike="noStrike" cap="none" normalizeH="0" baseline="0" dirty="0">
                <a:ln>
                  <a:noFill/>
                </a:ln>
                <a:solidFill>
                  <a:srgbClr val="080808"/>
                </a:solidFill>
                <a:effectLst/>
                <a:latin typeface="JetBrains Mono"/>
              </a:rPr>
            </a:br>
            <a:r>
              <a:rPr kumimoji="0" lang="en-US" altLang="en-US" sz="2400" b="0" i="0" u="none" strike="noStrike" cap="none" normalizeH="0" baseline="0" dirty="0">
                <a:ln>
                  <a:noFill/>
                </a:ln>
                <a:solidFill>
                  <a:srgbClr val="080808"/>
                </a:solidFill>
                <a:effectLst/>
                <a:latin typeface="JetBrains Mono"/>
              </a:rPr>
              <a:t>    </a:t>
            </a:r>
            <a:r>
              <a:rPr kumimoji="0" lang="en-US" altLang="en-US" sz="2400" b="0" i="0" u="none" strike="noStrike" cap="none" normalizeH="0" baseline="0" dirty="0">
                <a:ln>
                  <a:noFill/>
                </a:ln>
                <a:solidFill>
                  <a:srgbClr val="000080"/>
                </a:solidFill>
                <a:effectLst/>
                <a:latin typeface="JetBrains Mono"/>
              </a:rPr>
              <a:t>print</a:t>
            </a:r>
            <a:r>
              <a:rPr kumimoji="0" lang="en-US" altLang="en-US" sz="2400" b="0" i="0" u="none" strike="noStrike" cap="none" normalizeH="0" baseline="0" dirty="0">
                <a:ln>
                  <a:noFill/>
                </a:ln>
                <a:solidFill>
                  <a:srgbClr val="080808"/>
                </a:solidFill>
                <a:effectLst/>
                <a:latin typeface="JetBrains Mono"/>
              </a:rPr>
              <a:t>(</a:t>
            </a:r>
            <a:r>
              <a:rPr kumimoji="0" lang="en-US" altLang="en-US" sz="2400" b="0" i="0" u="none" strike="noStrike" cap="none" normalizeH="0" baseline="0" dirty="0">
                <a:ln>
                  <a:noFill/>
                </a:ln>
                <a:solidFill>
                  <a:srgbClr val="067D17"/>
                </a:solidFill>
                <a:effectLst/>
                <a:latin typeface="JetBrains Mono"/>
              </a:rPr>
              <a:t>"The product is :"</a:t>
            </a:r>
            <a:r>
              <a:rPr kumimoji="0" lang="en-US" altLang="en-US" sz="2400" b="0" i="0" u="none" strike="noStrike" cap="none" normalizeH="0" baseline="0" dirty="0">
                <a:ln>
                  <a:noFill/>
                </a:ln>
                <a:solidFill>
                  <a:srgbClr val="080808"/>
                </a:solidFill>
                <a:effectLst/>
                <a:latin typeface="JetBrains Mono"/>
              </a:rPr>
              <a:t>, a * b)</a:t>
            </a:r>
            <a:br>
              <a:rPr kumimoji="0" lang="en-US" altLang="en-US" sz="2400" b="0" i="0" u="none" strike="noStrike" cap="none" normalizeH="0" baseline="0" dirty="0">
                <a:ln>
                  <a:noFill/>
                </a:ln>
                <a:solidFill>
                  <a:srgbClr val="080808"/>
                </a:solidFill>
                <a:effectLst/>
                <a:latin typeface="JetBrains Mono"/>
              </a:rPr>
            </a:br>
            <a:r>
              <a:rPr kumimoji="0" lang="en-US" altLang="en-US" sz="2400" b="0" i="0" u="none" strike="noStrike" cap="none" normalizeH="0" baseline="0" dirty="0">
                <a:ln>
                  <a:noFill/>
                </a:ln>
                <a:solidFill>
                  <a:srgbClr val="080808"/>
                </a:solidFill>
                <a:effectLst/>
                <a:latin typeface="JetBrains Mono"/>
              </a:rPr>
              <a:t>    </a:t>
            </a:r>
            <a:r>
              <a:rPr kumimoji="0" lang="en-US" altLang="en-US" sz="2400" b="0" i="0" u="none" strike="noStrike" cap="none" normalizeH="0" baseline="0" dirty="0">
                <a:ln>
                  <a:noFill/>
                </a:ln>
                <a:solidFill>
                  <a:srgbClr val="000080"/>
                </a:solidFill>
                <a:effectLst/>
                <a:latin typeface="JetBrains Mono"/>
              </a:rPr>
              <a:t>print</a:t>
            </a:r>
            <a:r>
              <a:rPr kumimoji="0" lang="en-US" altLang="en-US" sz="2400" b="0" i="0" u="none" strike="noStrike" cap="none" normalizeH="0" baseline="0" dirty="0">
                <a:ln>
                  <a:noFill/>
                </a:ln>
                <a:solidFill>
                  <a:srgbClr val="080808"/>
                </a:solidFill>
                <a:effectLst/>
                <a:latin typeface="JetBrains Mono"/>
              </a:rPr>
              <a:t>(</a:t>
            </a:r>
            <a:r>
              <a:rPr kumimoji="0" lang="en-US" altLang="en-US" sz="2400" b="0" i="0" u="none" strike="noStrike" cap="none" normalizeH="0" baseline="0" dirty="0">
                <a:ln>
                  <a:noFill/>
                </a:ln>
                <a:solidFill>
                  <a:srgbClr val="067D17"/>
                </a:solidFill>
                <a:effectLst/>
                <a:latin typeface="JetBrains Mono"/>
              </a:rPr>
              <a:t>"The division is :"</a:t>
            </a:r>
            <a:r>
              <a:rPr kumimoji="0" lang="en-US" altLang="en-US" sz="2400" b="0" i="0" u="none" strike="noStrike" cap="none" normalizeH="0" baseline="0" dirty="0">
                <a:ln>
                  <a:noFill/>
                </a:ln>
                <a:solidFill>
                  <a:srgbClr val="080808"/>
                </a:solidFill>
                <a:effectLst/>
                <a:latin typeface="JetBrains Mono"/>
              </a:rPr>
              <a:t>, a // b)</a:t>
            </a:r>
            <a:br>
              <a:rPr kumimoji="0" lang="en-US" altLang="en-US" sz="2400" b="0" i="0" u="none" strike="noStrike" cap="none" normalizeH="0" baseline="0" dirty="0">
                <a:ln>
                  <a:noFill/>
                </a:ln>
                <a:solidFill>
                  <a:srgbClr val="080808"/>
                </a:solidFill>
                <a:effectLst/>
                <a:latin typeface="JetBrains Mono"/>
              </a:rPr>
            </a:br>
            <a:r>
              <a:rPr kumimoji="0" lang="en-US" altLang="en-US" sz="2400" b="0" i="0" u="none" strike="noStrike" cap="none" normalizeH="0" baseline="0" dirty="0">
                <a:ln>
                  <a:noFill/>
                </a:ln>
                <a:solidFill>
                  <a:srgbClr val="080808"/>
                </a:solidFill>
                <a:effectLst/>
                <a:latin typeface="JetBrains Mono"/>
              </a:rPr>
              <a:t>main()</a:t>
            </a:r>
            <a:br>
              <a:rPr kumimoji="0" lang="en-US" altLang="en-US" sz="2400" b="0" i="0" u="none" strike="noStrike" cap="none" normalizeH="0" baseline="0" dirty="0">
                <a:ln>
                  <a:noFill/>
                </a:ln>
                <a:solidFill>
                  <a:srgbClr val="080808"/>
                </a:solidFill>
                <a:effectLst/>
                <a:latin typeface="JetBrains Mono"/>
              </a:rPr>
            </a:br>
            <a:endParaRPr kumimoji="0" lang="en-US" altLang="en-US" sz="5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75244250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a:extLst>
              <a:ext uri="{FF2B5EF4-FFF2-40B4-BE49-F238E27FC236}">
                <a16:creationId xmlns:a16="http://schemas.microsoft.com/office/drawing/2014/main" id="{D08B2D53-2B82-4E8E-8DA0-2E7C1EE092EE}"/>
              </a:ext>
            </a:extLst>
          </p:cNvPr>
          <p:cNvSpPr>
            <a:spLocks noGrp="1" noChangeArrowheads="1"/>
          </p:cNvSpPr>
          <p:nvPr>
            <p:ph type="title"/>
          </p:nvPr>
        </p:nvSpPr>
        <p:spPr/>
        <p:txBody>
          <a:bodyPr/>
          <a:lstStyle/>
          <a:p>
            <a:r>
              <a:rPr lang="en-US" altLang="en-US" dirty="0"/>
              <a:t>Making Changes to Parameters</a:t>
            </a:r>
            <a:r>
              <a:rPr lang="en-US" altLang="en-US" sz="2000" b="0" dirty="0"/>
              <a:t> (1 of 3)</a:t>
            </a:r>
            <a:endParaRPr lang="en-US" altLang="en-US" sz="2000" dirty="0"/>
          </a:p>
        </p:txBody>
      </p:sp>
      <p:sp>
        <p:nvSpPr>
          <p:cNvPr id="28675" name="Content Placeholder 2">
            <a:extLst>
              <a:ext uri="{FF2B5EF4-FFF2-40B4-BE49-F238E27FC236}">
                <a16:creationId xmlns:a16="http://schemas.microsoft.com/office/drawing/2014/main" id="{BD3E5F54-A3AC-4DA1-B37C-EB4D83FD7050}"/>
              </a:ext>
            </a:extLst>
          </p:cNvPr>
          <p:cNvSpPr>
            <a:spLocks noGrp="1" noChangeArrowheads="1"/>
          </p:cNvSpPr>
          <p:nvPr>
            <p:ph idx="1"/>
          </p:nvPr>
        </p:nvSpPr>
        <p:spPr/>
        <p:txBody>
          <a:bodyPr/>
          <a:lstStyle/>
          <a:p>
            <a:pPr eaLnBrk="1" hangingPunct="1">
              <a:buFontTx/>
              <a:buChar char="•"/>
            </a:pPr>
            <a:r>
              <a:rPr lang="en-US" altLang="en-US" dirty="0"/>
              <a:t>Changes made to a parameter value within the function do not affect the argument</a:t>
            </a:r>
          </a:p>
          <a:p>
            <a:pPr lvl="1" eaLnBrk="1" hangingPunct="1"/>
            <a:r>
              <a:rPr lang="en-US" altLang="en-US" dirty="0"/>
              <a:t>Known as </a:t>
            </a:r>
            <a:r>
              <a:rPr lang="en-US" altLang="en-US" i="1" dirty="0"/>
              <a:t>pass by value</a:t>
            </a:r>
          </a:p>
          <a:p>
            <a:pPr lvl="1" eaLnBrk="1" hangingPunct="1"/>
            <a:r>
              <a:rPr lang="en-US" altLang="en-US" dirty="0"/>
              <a:t>Provides a way for unidirectional communication between one function and another function</a:t>
            </a:r>
          </a:p>
          <a:p>
            <a:pPr lvl="2"/>
            <a:r>
              <a:rPr lang="en-US" altLang="en-US" dirty="0"/>
              <a:t>Calling function can communicate with called function</a:t>
            </a:r>
            <a:endParaRPr lang="he-IL" altLang="en-US" dirty="0"/>
          </a:p>
          <a:p>
            <a:pPr>
              <a:buFontTx/>
              <a:buChar char="•"/>
            </a:pPr>
            <a:endParaRPr lang="en-US" altLang="en-US"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308CBF-A969-091C-A3D9-421F6DA2F1D4}"/>
              </a:ext>
            </a:extLst>
          </p:cNvPr>
          <p:cNvSpPr>
            <a:spLocks noGrp="1"/>
          </p:cNvSpPr>
          <p:nvPr>
            <p:ph type="title"/>
          </p:nvPr>
        </p:nvSpPr>
        <p:spPr>
          <a:xfrm>
            <a:off x="1066800" y="152400"/>
            <a:ext cx="3810000" cy="868680"/>
          </a:xfrm>
          <a:effectLst>
            <a:glow rad="101600">
              <a:schemeClr val="accent3">
                <a:satMod val="175000"/>
                <a:alpha val="40000"/>
              </a:schemeClr>
            </a:glow>
          </a:effectLst>
          <a:scene3d>
            <a:camera prst="obliqueBottomRight"/>
            <a:lightRig rig="threePt" dir="t"/>
          </a:scene3d>
        </p:spPr>
        <p:txBody>
          <a:bodyPr/>
          <a:lstStyle/>
          <a:p>
            <a:pPr algn="ctr"/>
            <a:r>
              <a:rPr lang="en-US" dirty="0"/>
              <a:t>Example</a:t>
            </a:r>
          </a:p>
        </p:txBody>
      </p:sp>
      <p:sp>
        <p:nvSpPr>
          <p:cNvPr id="4" name="Rectangle 1">
            <a:extLst>
              <a:ext uri="{FF2B5EF4-FFF2-40B4-BE49-F238E27FC236}">
                <a16:creationId xmlns:a16="http://schemas.microsoft.com/office/drawing/2014/main" id="{D11A4BD1-918D-7842-D476-1556A7F173B0}"/>
              </a:ext>
            </a:extLst>
          </p:cNvPr>
          <p:cNvSpPr>
            <a:spLocks noGrp="1" noChangeArrowheads="1"/>
          </p:cNvSpPr>
          <p:nvPr>
            <p:ph idx="1"/>
          </p:nvPr>
        </p:nvSpPr>
        <p:spPr bwMode="auto">
          <a:xfrm>
            <a:off x="973140" y="1170852"/>
            <a:ext cx="5521320" cy="4832092"/>
          </a:xfrm>
          <a:prstGeom prst="rect">
            <a:avLst/>
          </a:prstGeom>
          <a:solidFill>
            <a:srgbClr val="FF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a:ln>
                  <a:noFill/>
                </a:ln>
                <a:solidFill>
                  <a:srgbClr val="0033B3"/>
                </a:solidFill>
                <a:effectLst/>
                <a:latin typeface="JetBrains Mono"/>
              </a:rPr>
              <a:t>def </a:t>
            </a:r>
            <a:r>
              <a:rPr kumimoji="0" lang="en-US" altLang="en-US" sz="2800" b="0" i="0" u="none" strike="noStrike" cap="none" normalizeH="0" baseline="0" dirty="0">
                <a:ln>
                  <a:noFill/>
                </a:ln>
                <a:solidFill>
                  <a:srgbClr val="00627A"/>
                </a:solidFill>
                <a:effectLst/>
                <a:latin typeface="JetBrains Mono"/>
              </a:rPr>
              <a:t>main</a:t>
            </a:r>
            <a:r>
              <a:rPr kumimoji="0" lang="en-US" altLang="en-US" sz="2800" b="0" i="0" u="none" strike="noStrike" cap="none" normalizeH="0" baseline="0" dirty="0">
                <a:ln>
                  <a:noFill/>
                </a:ln>
                <a:solidFill>
                  <a:srgbClr val="080808"/>
                </a:solidFill>
                <a:effectLst/>
                <a:latin typeface="JetBrains Mono"/>
              </a:rPr>
              <a:t>():</a:t>
            </a:r>
            <a:br>
              <a:rPr kumimoji="0" lang="en-US" altLang="en-US" sz="2800" b="0" i="0" u="none" strike="noStrike" cap="none" normalizeH="0" baseline="0" dirty="0">
                <a:ln>
                  <a:noFill/>
                </a:ln>
                <a:solidFill>
                  <a:srgbClr val="080808"/>
                </a:solidFill>
                <a:effectLst/>
                <a:latin typeface="JetBrains Mono"/>
              </a:rPr>
            </a:br>
            <a:r>
              <a:rPr kumimoji="0" lang="en-US" altLang="en-US" sz="2800" b="0" i="0" u="none" strike="noStrike" cap="none" normalizeH="0" baseline="0" dirty="0">
                <a:ln>
                  <a:noFill/>
                </a:ln>
                <a:solidFill>
                  <a:srgbClr val="080808"/>
                </a:solidFill>
                <a:effectLst/>
                <a:latin typeface="JetBrains Mono"/>
              </a:rPr>
              <a:t>    </a:t>
            </a:r>
            <a:r>
              <a:rPr kumimoji="0" lang="en-US" altLang="en-US" sz="2800" b="0" i="0" u="none" strike="noStrike" cap="none" normalizeH="0" baseline="0" dirty="0">
                <a:ln>
                  <a:noFill/>
                </a:ln>
                <a:solidFill>
                  <a:srgbClr val="000000"/>
                </a:solidFill>
                <a:effectLst/>
                <a:latin typeface="JetBrains Mono"/>
              </a:rPr>
              <a:t>value</a:t>
            </a:r>
            <a:r>
              <a:rPr kumimoji="0" lang="en-US" altLang="en-US" sz="2800" b="0" i="0" u="none" strike="noStrike" cap="none" normalizeH="0" baseline="0" dirty="0">
                <a:ln>
                  <a:noFill/>
                </a:ln>
                <a:solidFill>
                  <a:srgbClr val="080808"/>
                </a:solidFill>
                <a:effectLst/>
                <a:latin typeface="JetBrains Mono"/>
              </a:rPr>
              <a:t>=</a:t>
            </a:r>
            <a:r>
              <a:rPr kumimoji="0" lang="en-US" altLang="en-US" sz="2800" b="0" i="0" u="none" strike="noStrike" cap="none" normalizeH="0" baseline="0" dirty="0">
                <a:ln>
                  <a:noFill/>
                </a:ln>
                <a:solidFill>
                  <a:srgbClr val="1750EB"/>
                </a:solidFill>
                <a:effectLst/>
                <a:latin typeface="JetBrains Mono"/>
              </a:rPr>
              <a:t>99</a:t>
            </a:r>
            <a:br>
              <a:rPr kumimoji="0" lang="en-US" altLang="en-US" sz="2800" b="0" i="0" u="none" strike="noStrike" cap="none" normalizeH="0" baseline="0" dirty="0">
                <a:ln>
                  <a:noFill/>
                </a:ln>
                <a:solidFill>
                  <a:srgbClr val="1750EB"/>
                </a:solidFill>
                <a:effectLst/>
                <a:latin typeface="JetBrains Mono"/>
              </a:rPr>
            </a:br>
            <a:r>
              <a:rPr kumimoji="0" lang="en-US" altLang="en-US" sz="2800" b="0" i="0" u="none" strike="noStrike" cap="none" normalizeH="0" baseline="0" dirty="0">
                <a:ln>
                  <a:noFill/>
                </a:ln>
                <a:solidFill>
                  <a:srgbClr val="1750EB"/>
                </a:solidFill>
                <a:effectLst/>
                <a:latin typeface="JetBrains Mono"/>
              </a:rPr>
              <a:t>    </a:t>
            </a:r>
            <a:r>
              <a:rPr kumimoji="0" lang="en-US" altLang="en-US" sz="2800" b="0" i="0" u="none" strike="noStrike" cap="none" normalizeH="0" baseline="0" dirty="0">
                <a:ln>
                  <a:noFill/>
                </a:ln>
                <a:solidFill>
                  <a:srgbClr val="000080"/>
                </a:solidFill>
                <a:effectLst/>
                <a:latin typeface="JetBrains Mono"/>
              </a:rPr>
              <a:t>print</a:t>
            </a:r>
            <a:r>
              <a:rPr kumimoji="0" lang="en-US" altLang="en-US" sz="2800" b="0" i="0" u="none" strike="noStrike" cap="none" normalizeH="0" baseline="0" dirty="0">
                <a:ln>
                  <a:noFill/>
                </a:ln>
                <a:solidFill>
                  <a:srgbClr val="080808"/>
                </a:solidFill>
                <a:effectLst/>
                <a:latin typeface="JetBrains Mono"/>
              </a:rPr>
              <a:t>(</a:t>
            </a:r>
            <a:r>
              <a:rPr kumimoji="0" lang="en-US" altLang="en-US" sz="2800" b="0" i="0" u="none" strike="noStrike" cap="none" normalizeH="0" baseline="0" dirty="0" err="1">
                <a:ln>
                  <a:noFill/>
                </a:ln>
                <a:solidFill>
                  <a:srgbClr val="067D17"/>
                </a:solidFill>
                <a:effectLst/>
                <a:latin typeface="JetBrains Mono"/>
              </a:rPr>
              <a:t>f'the</a:t>
            </a:r>
            <a:r>
              <a:rPr kumimoji="0" lang="en-US" altLang="en-US" sz="2800" b="0" i="0" u="none" strike="noStrike" cap="none" normalizeH="0" baseline="0" dirty="0">
                <a:ln>
                  <a:noFill/>
                </a:ln>
                <a:solidFill>
                  <a:srgbClr val="067D17"/>
                </a:solidFill>
                <a:effectLst/>
                <a:latin typeface="JetBrains Mono"/>
              </a:rPr>
              <a:t> value is </a:t>
            </a:r>
            <a:r>
              <a:rPr kumimoji="0" lang="en-US" altLang="en-US" sz="2800" b="0" i="0" u="none" strike="noStrike" cap="none" normalizeH="0" baseline="0" dirty="0">
                <a:ln>
                  <a:noFill/>
                </a:ln>
                <a:solidFill>
                  <a:srgbClr val="0037A6"/>
                </a:solidFill>
                <a:effectLst/>
                <a:latin typeface="JetBrains Mono"/>
              </a:rPr>
              <a:t>{</a:t>
            </a:r>
            <a:r>
              <a:rPr kumimoji="0" lang="en-US" altLang="en-US" sz="2800" b="0" i="0" u="none" strike="noStrike" cap="none" normalizeH="0" baseline="0" dirty="0">
                <a:ln>
                  <a:noFill/>
                </a:ln>
                <a:solidFill>
                  <a:srgbClr val="000000"/>
                </a:solidFill>
                <a:effectLst/>
                <a:latin typeface="JetBrains Mono"/>
              </a:rPr>
              <a:t>value</a:t>
            </a:r>
            <a:r>
              <a:rPr kumimoji="0" lang="en-US" altLang="en-US" sz="2800" b="0" i="0" u="none" strike="noStrike" cap="none" normalizeH="0" baseline="0" dirty="0">
                <a:ln>
                  <a:noFill/>
                </a:ln>
                <a:solidFill>
                  <a:srgbClr val="0037A6"/>
                </a:solidFill>
                <a:effectLst/>
                <a:latin typeface="JetBrains Mono"/>
              </a:rPr>
              <a:t>}</a:t>
            </a:r>
            <a:r>
              <a:rPr kumimoji="0" lang="en-US" altLang="en-US" sz="2800" b="0" i="0" u="none" strike="noStrike" cap="none" normalizeH="0" baseline="0" dirty="0">
                <a:ln>
                  <a:noFill/>
                </a:ln>
                <a:solidFill>
                  <a:srgbClr val="067D17"/>
                </a:solidFill>
                <a:effectLst/>
                <a:latin typeface="JetBrains Mono"/>
              </a:rPr>
              <a:t>'</a:t>
            </a:r>
            <a:r>
              <a:rPr kumimoji="0" lang="en-US" altLang="en-US" sz="2800" b="0" i="0" u="none" strike="noStrike" cap="none" normalizeH="0" baseline="0" dirty="0">
                <a:ln>
                  <a:noFill/>
                </a:ln>
                <a:solidFill>
                  <a:srgbClr val="080808"/>
                </a:solidFill>
                <a:effectLst/>
                <a:latin typeface="JetBrains Mono"/>
              </a:rPr>
              <a:t>)</a:t>
            </a:r>
            <a:br>
              <a:rPr kumimoji="0" lang="en-US" altLang="en-US" sz="2800" b="0" i="0" u="none" strike="noStrike" cap="none" normalizeH="0" baseline="0" dirty="0">
                <a:ln>
                  <a:noFill/>
                </a:ln>
                <a:solidFill>
                  <a:srgbClr val="080808"/>
                </a:solidFill>
                <a:effectLst/>
                <a:latin typeface="JetBrains Mono"/>
              </a:rPr>
            </a:br>
            <a:r>
              <a:rPr kumimoji="0" lang="en-US" altLang="en-US" sz="2800" b="0" i="0" u="none" strike="noStrike" cap="none" normalizeH="0" baseline="0" dirty="0">
                <a:ln>
                  <a:noFill/>
                </a:ln>
                <a:solidFill>
                  <a:srgbClr val="080808"/>
                </a:solidFill>
                <a:effectLst/>
                <a:latin typeface="JetBrains Mono"/>
              </a:rPr>
              <a:t>    change_me(</a:t>
            </a:r>
            <a:r>
              <a:rPr kumimoji="0" lang="en-US" altLang="en-US" sz="2800" b="0" i="0" u="none" strike="noStrike" cap="none" normalizeH="0" baseline="0" dirty="0">
                <a:ln>
                  <a:noFill/>
                </a:ln>
                <a:solidFill>
                  <a:srgbClr val="000000"/>
                </a:solidFill>
                <a:effectLst/>
                <a:latin typeface="JetBrains Mono"/>
              </a:rPr>
              <a:t>value</a:t>
            </a:r>
            <a:r>
              <a:rPr kumimoji="0" lang="en-US" altLang="en-US" sz="2800" b="0" i="0" u="none" strike="noStrike" cap="none" normalizeH="0" baseline="0" dirty="0">
                <a:ln>
                  <a:noFill/>
                </a:ln>
                <a:solidFill>
                  <a:srgbClr val="080808"/>
                </a:solidFill>
                <a:effectLst/>
                <a:latin typeface="JetBrains Mono"/>
              </a:rPr>
              <a:t>)</a:t>
            </a:r>
            <a:br>
              <a:rPr kumimoji="0" lang="en-US" altLang="en-US" sz="2800" b="0" i="0" u="none" strike="noStrike" cap="none" normalizeH="0" baseline="0" dirty="0">
                <a:ln>
                  <a:noFill/>
                </a:ln>
                <a:solidFill>
                  <a:srgbClr val="080808"/>
                </a:solidFill>
                <a:effectLst/>
                <a:latin typeface="JetBrains Mono"/>
              </a:rPr>
            </a:br>
            <a:r>
              <a:rPr kumimoji="0" lang="en-US" altLang="en-US" sz="2800" b="0" i="0" u="none" strike="noStrike" cap="none" normalizeH="0" baseline="0" dirty="0">
                <a:ln>
                  <a:noFill/>
                </a:ln>
                <a:solidFill>
                  <a:srgbClr val="080808"/>
                </a:solidFill>
                <a:effectLst/>
                <a:latin typeface="JetBrains Mono"/>
              </a:rPr>
              <a:t>    </a:t>
            </a:r>
            <a:r>
              <a:rPr kumimoji="0" lang="en-US" altLang="en-US" sz="2800" b="0" i="0" u="none" strike="noStrike" cap="none" normalizeH="0" baseline="0" dirty="0">
                <a:ln>
                  <a:noFill/>
                </a:ln>
                <a:solidFill>
                  <a:srgbClr val="000080"/>
                </a:solidFill>
                <a:effectLst/>
                <a:latin typeface="JetBrains Mono"/>
              </a:rPr>
              <a:t>print</a:t>
            </a:r>
            <a:r>
              <a:rPr kumimoji="0" lang="en-US" altLang="en-US" sz="2800" b="0" i="0" u="none" strike="noStrike" cap="none" normalizeH="0" baseline="0" dirty="0">
                <a:ln>
                  <a:noFill/>
                </a:ln>
                <a:solidFill>
                  <a:srgbClr val="080808"/>
                </a:solidFill>
                <a:effectLst/>
                <a:latin typeface="JetBrains Mono"/>
              </a:rPr>
              <a:t>(</a:t>
            </a:r>
            <a:r>
              <a:rPr kumimoji="0" lang="en-US" altLang="en-US" sz="2800" b="0" i="0" u="none" strike="noStrike" cap="none" normalizeH="0" baseline="0" dirty="0">
                <a:ln>
                  <a:noFill/>
                </a:ln>
                <a:solidFill>
                  <a:srgbClr val="067D17"/>
                </a:solidFill>
                <a:effectLst/>
                <a:latin typeface="JetBrains Mono"/>
              </a:rPr>
              <a:t>f'Back to main value </a:t>
            </a:r>
            <a:r>
              <a:rPr kumimoji="0" lang="en-US" altLang="en-US" sz="2800" b="0" i="0" u="none" strike="noStrike" cap="none" normalizeH="0" baseline="0" dirty="0">
                <a:ln>
                  <a:noFill/>
                </a:ln>
                <a:solidFill>
                  <a:srgbClr val="0037A6"/>
                </a:solidFill>
                <a:effectLst/>
                <a:latin typeface="JetBrains Mono"/>
              </a:rPr>
              <a:t>{</a:t>
            </a:r>
            <a:r>
              <a:rPr kumimoji="0" lang="en-US" altLang="en-US" sz="2800" b="0" i="0" u="none" strike="noStrike" cap="none" normalizeH="0" baseline="0" dirty="0">
                <a:ln>
                  <a:noFill/>
                </a:ln>
                <a:solidFill>
                  <a:srgbClr val="000000"/>
                </a:solidFill>
                <a:effectLst/>
                <a:latin typeface="JetBrains Mono"/>
              </a:rPr>
              <a:t>value</a:t>
            </a:r>
            <a:r>
              <a:rPr kumimoji="0" lang="en-US" altLang="en-US" sz="2800" b="0" i="0" u="none" strike="noStrike" cap="none" normalizeH="0" baseline="0" dirty="0">
                <a:ln>
                  <a:noFill/>
                </a:ln>
                <a:solidFill>
                  <a:srgbClr val="0037A6"/>
                </a:solidFill>
                <a:effectLst/>
                <a:latin typeface="JetBrains Mono"/>
              </a:rPr>
              <a:t>}</a:t>
            </a:r>
            <a:r>
              <a:rPr kumimoji="0" lang="en-US" altLang="en-US" sz="2800" b="0" i="0" u="none" strike="noStrike" cap="none" normalizeH="0" baseline="0" dirty="0">
                <a:ln>
                  <a:noFill/>
                </a:ln>
                <a:solidFill>
                  <a:srgbClr val="067D17"/>
                </a:solidFill>
                <a:effectLst/>
                <a:latin typeface="JetBrains Mono"/>
              </a:rPr>
              <a:t>'</a:t>
            </a:r>
            <a:r>
              <a:rPr kumimoji="0" lang="en-US" altLang="en-US" sz="2800" b="0" i="0" u="none" strike="noStrike" cap="none" normalizeH="0" baseline="0" dirty="0">
                <a:ln>
                  <a:noFill/>
                </a:ln>
                <a:solidFill>
                  <a:srgbClr val="080808"/>
                </a:solidFill>
                <a:effectLst/>
                <a:latin typeface="JetBrains Mono"/>
              </a:rPr>
              <a:t>)</a:t>
            </a:r>
            <a:br>
              <a:rPr kumimoji="0" lang="en-US" altLang="en-US" sz="2800" b="0" i="0" u="none" strike="noStrike" cap="none" normalizeH="0" baseline="0" dirty="0">
                <a:ln>
                  <a:noFill/>
                </a:ln>
                <a:solidFill>
                  <a:srgbClr val="080808"/>
                </a:solidFill>
                <a:effectLst/>
                <a:latin typeface="JetBrains Mono"/>
              </a:rPr>
            </a:br>
            <a:r>
              <a:rPr kumimoji="0" lang="en-US" altLang="en-US" sz="2800" b="0" i="0" u="none" strike="noStrike" cap="none" normalizeH="0" baseline="0" dirty="0">
                <a:ln>
                  <a:noFill/>
                </a:ln>
                <a:solidFill>
                  <a:srgbClr val="0033B3"/>
                </a:solidFill>
                <a:effectLst/>
                <a:latin typeface="JetBrains Mono"/>
              </a:rPr>
              <a:t>def </a:t>
            </a:r>
            <a:r>
              <a:rPr kumimoji="0" lang="en-US" altLang="en-US" sz="2800" b="0" i="0" u="none" strike="noStrike" cap="none" normalizeH="0" baseline="0" dirty="0">
                <a:ln>
                  <a:noFill/>
                </a:ln>
                <a:solidFill>
                  <a:srgbClr val="00627A"/>
                </a:solidFill>
                <a:effectLst/>
                <a:latin typeface="JetBrains Mono"/>
              </a:rPr>
              <a:t>change_me</a:t>
            </a:r>
            <a:r>
              <a:rPr kumimoji="0" lang="en-US" altLang="en-US" sz="2800" b="0" i="0" u="none" strike="noStrike" cap="none" normalizeH="0" baseline="0" dirty="0">
                <a:ln>
                  <a:noFill/>
                </a:ln>
                <a:solidFill>
                  <a:srgbClr val="080808"/>
                </a:solidFill>
                <a:effectLst/>
                <a:latin typeface="JetBrains Mono"/>
              </a:rPr>
              <a:t>(</a:t>
            </a:r>
            <a:r>
              <a:rPr kumimoji="0" lang="en-US" altLang="en-US" sz="2800" b="0" i="0" u="none" strike="noStrike" cap="none" normalizeH="0" baseline="0" dirty="0">
                <a:ln>
                  <a:noFill/>
                </a:ln>
                <a:solidFill>
                  <a:srgbClr val="808080"/>
                </a:solidFill>
                <a:effectLst/>
                <a:latin typeface="JetBrains Mono"/>
              </a:rPr>
              <a:t>arg</a:t>
            </a:r>
            <a:r>
              <a:rPr kumimoji="0" lang="en-US" altLang="en-US" sz="2800" b="0" i="0" u="none" strike="noStrike" cap="none" normalizeH="0" baseline="0" dirty="0">
                <a:ln>
                  <a:noFill/>
                </a:ln>
                <a:solidFill>
                  <a:srgbClr val="080808"/>
                </a:solidFill>
                <a:effectLst/>
                <a:latin typeface="JetBrains Mono"/>
              </a:rPr>
              <a:t>):</a:t>
            </a:r>
            <a:br>
              <a:rPr kumimoji="0" lang="en-US" altLang="en-US" sz="2800" b="0" i="0" u="none" strike="noStrike" cap="none" normalizeH="0" baseline="0" dirty="0">
                <a:ln>
                  <a:noFill/>
                </a:ln>
                <a:solidFill>
                  <a:srgbClr val="080808"/>
                </a:solidFill>
                <a:effectLst/>
                <a:latin typeface="JetBrains Mono"/>
              </a:rPr>
            </a:br>
            <a:r>
              <a:rPr kumimoji="0" lang="en-US" altLang="en-US" sz="2800" b="0" i="0" u="none" strike="noStrike" cap="none" normalizeH="0" baseline="0" dirty="0">
                <a:ln>
                  <a:noFill/>
                </a:ln>
                <a:solidFill>
                  <a:srgbClr val="080808"/>
                </a:solidFill>
                <a:effectLst/>
                <a:latin typeface="JetBrains Mono"/>
              </a:rPr>
              <a:t>    </a:t>
            </a:r>
            <a:r>
              <a:rPr kumimoji="0" lang="en-US" altLang="en-US" sz="2800" b="0" i="0" u="none" strike="noStrike" cap="none" normalizeH="0" baseline="0" dirty="0">
                <a:ln>
                  <a:noFill/>
                </a:ln>
                <a:solidFill>
                  <a:srgbClr val="000080"/>
                </a:solidFill>
                <a:effectLst/>
                <a:latin typeface="JetBrains Mono"/>
              </a:rPr>
              <a:t>print</a:t>
            </a:r>
            <a:r>
              <a:rPr kumimoji="0" lang="en-US" altLang="en-US" sz="2800" b="0" i="0" u="none" strike="noStrike" cap="none" normalizeH="0" baseline="0" dirty="0">
                <a:ln>
                  <a:noFill/>
                </a:ln>
                <a:solidFill>
                  <a:srgbClr val="080808"/>
                </a:solidFill>
                <a:effectLst/>
                <a:latin typeface="JetBrains Mono"/>
              </a:rPr>
              <a:t>(</a:t>
            </a:r>
            <a:r>
              <a:rPr kumimoji="0" lang="en-US" altLang="en-US" sz="2800" b="0" i="0" u="none" strike="noStrike" cap="none" normalizeH="0" baseline="0" dirty="0">
                <a:ln>
                  <a:noFill/>
                </a:ln>
                <a:solidFill>
                  <a:srgbClr val="067D17"/>
                </a:solidFill>
                <a:effectLst/>
                <a:latin typeface="JetBrains Mono"/>
              </a:rPr>
              <a:t>'I am changing the value'</a:t>
            </a:r>
            <a:r>
              <a:rPr kumimoji="0" lang="en-US" altLang="en-US" sz="2800" b="0" i="0" u="none" strike="noStrike" cap="none" normalizeH="0" baseline="0" dirty="0">
                <a:ln>
                  <a:noFill/>
                </a:ln>
                <a:solidFill>
                  <a:srgbClr val="080808"/>
                </a:solidFill>
                <a:effectLst/>
                <a:latin typeface="JetBrains Mono"/>
              </a:rPr>
              <a:t>)</a:t>
            </a:r>
            <a:br>
              <a:rPr kumimoji="0" lang="en-US" altLang="en-US" sz="2800" b="0" i="0" u="none" strike="noStrike" cap="none" normalizeH="0" baseline="0" dirty="0">
                <a:ln>
                  <a:noFill/>
                </a:ln>
                <a:solidFill>
                  <a:srgbClr val="080808"/>
                </a:solidFill>
                <a:effectLst/>
                <a:latin typeface="JetBrains Mono"/>
              </a:rPr>
            </a:br>
            <a:r>
              <a:rPr kumimoji="0" lang="en-US" altLang="en-US" sz="2800" b="0" i="0" u="none" strike="noStrike" cap="none" normalizeH="0" baseline="0" dirty="0">
                <a:ln>
                  <a:noFill/>
                </a:ln>
                <a:solidFill>
                  <a:srgbClr val="080808"/>
                </a:solidFill>
                <a:effectLst/>
                <a:latin typeface="JetBrains Mono"/>
              </a:rPr>
              <a:t>    </a:t>
            </a:r>
            <a:r>
              <a:rPr kumimoji="0" lang="en-US" altLang="en-US" sz="2800" b="0" i="0" u="none" strike="noStrike" cap="none" normalizeH="0" baseline="0" dirty="0">
                <a:ln>
                  <a:noFill/>
                </a:ln>
                <a:solidFill>
                  <a:srgbClr val="000000"/>
                </a:solidFill>
                <a:effectLst/>
                <a:latin typeface="JetBrains Mono"/>
              </a:rPr>
              <a:t>arg</a:t>
            </a:r>
            <a:r>
              <a:rPr kumimoji="0" lang="en-US" altLang="en-US" sz="2800" b="0" i="0" u="none" strike="noStrike" cap="none" normalizeH="0" baseline="0" dirty="0">
                <a:ln>
                  <a:noFill/>
                </a:ln>
                <a:solidFill>
                  <a:srgbClr val="080808"/>
                </a:solidFill>
                <a:effectLst/>
                <a:latin typeface="JetBrains Mono"/>
              </a:rPr>
              <a:t>=</a:t>
            </a:r>
            <a:r>
              <a:rPr kumimoji="0" lang="en-US" altLang="en-US" sz="2800" b="0" i="0" u="none" strike="noStrike" cap="none" normalizeH="0" baseline="0" dirty="0">
                <a:ln>
                  <a:noFill/>
                </a:ln>
                <a:solidFill>
                  <a:srgbClr val="1750EB"/>
                </a:solidFill>
                <a:effectLst/>
                <a:latin typeface="JetBrains Mono"/>
              </a:rPr>
              <a:t>0</a:t>
            </a:r>
            <a:br>
              <a:rPr kumimoji="0" lang="en-US" altLang="en-US" sz="2800" b="0" i="0" u="none" strike="noStrike" cap="none" normalizeH="0" baseline="0" dirty="0">
                <a:ln>
                  <a:noFill/>
                </a:ln>
                <a:solidFill>
                  <a:srgbClr val="1750EB"/>
                </a:solidFill>
                <a:effectLst/>
                <a:latin typeface="JetBrains Mono"/>
              </a:rPr>
            </a:br>
            <a:r>
              <a:rPr kumimoji="0" lang="en-US" altLang="en-US" sz="2800" b="0" i="0" u="none" strike="noStrike" cap="none" normalizeH="0" baseline="0" dirty="0">
                <a:ln>
                  <a:noFill/>
                </a:ln>
                <a:solidFill>
                  <a:srgbClr val="1750EB"/>
                </a:solidFill>
                <a:effectLst/>
                <a:latin typeface="JetBrains Mono"/>
              </a:rPr>
              <a:t>    </a:t>
            </a:r>
            <a:r>
              <a:rPr kumimoji="0" lang="en-US" altLang="en-US" sz="2800" b="0" i="0" u="none" strike="noStrike" cap="none" normalizeH="0" baseline="0" dirty="0">
                <a:ln>
                  <a:noFill/>
                </a:ln>
                <a:solidFill>
                  <a:srgbClr val="000080"/>
                </a:solidFill>
                <a:effectLst/>
                <a:latin typeface="JetBrains Mono"/>
              </a:rPr>
              <a:t>print</a:t>
            </a:r>
            <a:r>
              <a:rPr kumimoji="0" lang="en-US" altLang="en-US" sz="2800" b="0" i="0" u="none" strike="noStrike" cap="none" normalizeH="0" baseline="0" dirty="0">
                <a:ln>
                  <a:noFill/>
                </a:ln>
                <a:solidFill>
                  <a:srgbClr val="080808"/>
                </a:solidFill>
                <a:effectLst/>
                <a:latin typeface="JetBrains Mono"/>
              </a:rPr>
              <a:t>(</a:t>
            </a:r>
            <a:r>
              <a:rPr kumimoji="0" lang="en-US" altLang="en-US" sz="2800" b="0" i="0" u="none" strike="noStrike" cap="none" normalizeH="0" baseline="0" dirty="0">
                <a:ln>
                  <a:noFill/>
                </a:ln>
                <a:solidFill>
                  <a:srgbClr val="067D17"/>
                </a:solidFill>
                <a:effectLst/>
                <a:latin typeface="JetBrains Mono"/>
              </a:rPr>
              <a:t>f'Now the value is </a:t>
            </a:r>
            <a:r>
              <a:rPr kumimoji="0" lang="en-US" altLang="en-US" sz="2800" b="0" i="0" u="none" strike="noStrike" cap="none" normalizeH="0" baseline="0" dirty="0">
                <a:ln>
                  <a:noFill/>
                </a:ln>
                <a:solidFill>
                  <a:srgbClr val="0037A6"/>
                </a:solidFill>
                <a:effectLst/>
                <a:latin typeface="JetBrains Mono"/>
              </a:rPr>
              <a:t>{</a:t>
            </a:r>
            <a:r>
              <a:rPr kumimoji="0" lang="en-US" altLang="en-US" sz="2800" b="0" i="0" u="none" strike="noStrike" cap="none" normalizeH="0" baseline="0" dirty="0">
                <a:ln>
                  <a:noFill/>
                </a:ln>
                <a:solidFill>
                  <a:srgbClr val="000000"/>
                </a:solidFill>
                <a:effectLst/>
                <a:latin typeface="JetBrains Mono"/>
              </a:rPr>
              <a:t>arg</a:t>
            </a:r>
            <a:r>
              <a:rPr kumimoji="0" lang="en-US" altLang="en-US" sz="2800" b="0" i="0" u="none" strike="noStrike" cap="none" normalizeH="0" baseline="0" dirty="0">
                <a:ln>
                  <a:noFill/>
                </a:ln>
                <a:solidFill>
                  <a:srgbClr val="0037A6"/>
                </a:solidFill>
                <a:effectLst/>
                <a:latin typeface="JetBrains Mono"/>
              </a:rPr>
              <a:t>}</a:t>
            </a:r>
            <a:r>
              <a:rPr kumimoji="0" lang="en-US" altLang="en-US" sz="2800" b="0" i="0" u="none" strike="noStrike" cap="none" normalizeH="0" baseline="0" dirty="0">
                <a:ln>
                  <a:noFill/>
                </a:ln>
                <a:solidFill>
                  <a:srgbClr val="067D17"/>
                </a:solidFill>
                <a:effectLst/>
                <a:latin typeface="JetBrains Mono"/>
              </a:rPr>
              <a:t>'</a:t>
            </a:r>
            <a:r>
              <a:rPr kumimoji="0" lang="en-US" altLang="en-US" sz="2800" b="0" i="0" u="none" strike="noStrike" cap="none" normalizeH="0" baseline="0" dirty="0">
                <a:ln>
                  <a:noFill/>
                </a:ln>
                <a:solidFill>
                  <a:srgbClr val="080808"/>
                </a:solidFill>
                <a:effectLst/>
                <a:latin typeface="JetBrains Mono"/>
              </a:rPr>
              <a:t>)</a:t>
            </a:r>
            <a:br>
              <a:rPr kumimoji="0" lang="en-US" altLang="en-US" sz="2800" b="0" i="0" u="none" strike="noStrike" cap="none" normalizeH="0" baseline="0" dirty="0">
                <a:ln>
                  <a:noFill/>
                </a:ln>
                <a:solidFill>
                  <a:srgbClr val="080808"/>
                </a:solidFill>
                <a:effectLst/>
                <a:latin typeface="JetBrains Mono"/>
              </a:rPr>
            </a:br>
            <a:br>
              <a:rPr kumimoji="0" lang="en-US" altLang="en-US" sz="2800" b="0" i="0" u="none" strike="noStrike" cap="none" normalizeH="0" baseline="0" dirty="0">
                <a:ln>
                  <a:noFill/>
                </a:ln>
                <a:solidFill>
                  <a:srgbClr val="080808"/>
                </a:solidFill>
                <a:effectLst/>
                <a:latin typeface="JetBrains Mono"/>
              </a:rPr>
            </a:br>
            <a:r>
              <a:rPr kumimoji="0" lang="en-US" altLang="en-US" sz="2800" b="0" i="0" u="none" strike="noStrike" cap="none" normalizeH="0" baseline="0" dirty="0">
                <a:ln>
                  <a:noFill/>
                </a:ln>
                <a:solidFill>
                  <a:srgbClr val="080808"/>
                </a:solidFill>
                <a:effectLst/>
                <a:latin typeface="JetBrains Mono"/>
              </a:rPr>
              <a:t>main()</a:t>
            </a:r>
            <a:endParaRPr kumimoji="0" lang="en-US" altLang="en-US" sz="6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7618037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C993565-7DAC-4738-3E72-1D851AE571BB}"/>
              </a:ext>
            </a:extLst>
          </p:cNvPr>
          <p:cNvPicPr>
            <a:picLocks noChangeAspect="1"/>
          </p:cNvPicPr>
          <p:nvPr/>
        </p:nvPicPr>
        <p:blipFill>
          <a:blip r:embed="rId3"/>
          <a:stretch>
            <a:fillRect/>
          </a:stretch>
        </p:blipFill>
        <p:spPr>
          <a:xfrm>
            <a:off x="7391400" y="990600"/>
            <a:ext cx="1519407" cy="4236464"/>
          </a:xfrm>
          <a:prstGeom prst="rect">
            <a:avLst/>
          </a:prstGeom>
        </p:spPr>
      </p:pic>
      <p:sp>
        <p:nvSpPr>
          <p:cNvPr id="6146" name="Title 1">
            <a:extLst>
              <a:ext uri="{FF2B5EF4-FFF2-40B4-BE49-F238E27FC236}">
                <a16:creationId xmlns:a16="http://schemas.microsoft.com/office/drawing/2014/main" id="{F038B8CF-B6F9-43A8-B1CA-A4E5B66681C7}"/>
              </a:ext>
            </a:extLst>
          </p:cNvPr>
          <p:cNvSpPr>
            <a:spLocks noGrp="1" noChangeArrowheads="1"/>
          </p:cNvSpPr>
          <p:nvPr>
            <p:ph type="title"/>
          </p:nvPr>
        </p:nvSpPr>
        <p:spPr/>
        <p:txBody>
          <a:bodyPr/>
          <a:lstStyle/>
          <a:p>
            <a:r>
              <a:rPr lang="en-US" altLang="en-US" dirty="0"/>
              <a:t>Introduction to Functions</a:t>
            </a:r>
            <a:r>
              <a:rPr lang="en-US" altLang="en-US" sz="2000" b="0" dirty="0"/>
              <a:t> (1 of 2)</a:t>
            </a:r>
            <a:endParaRPr lang="en-US" altLang="en-US" sz="2000" dirty="0"/>
          </a:p>
        </p:txBody>
      </p:sp>
      <p:sp>
        <p:nvSpPr>
          <p:cNvPr id="3" name="Content Placeholder 2">
            <a:extLst>
              <a:ext uri="{FF2B5EF4-FFF2-40B4-BE49-F238E27FC236}">
                <a16:creationId xmlns:a16="http://schemas.microsoft.com/office/drawing/2014/main" id="{1BE16CC4-2B35-422F-AB9E-443D2D32D5EA}"/>
              </a:ext>
            </a:extLst>
          </p:cNvPr>
          <p:cNvSpPr>
            <a:spLocks noGrp="1"/>
          </p:cNvSpPr>
          <p:nvPr>
            <p:ph idx="1"/>
          </p:nvPr>
        </p:nvSpPr>
        <p:spPr>
          <a:xfrm>
            <a:off x="152400" y="1524000"/>
            <a:ext cx="7239000" cy="4343400"/>
          </a:xfrm>
        </p:spPr>
        <p:txBody>
          <a:bodyPr/>
          <a:lstStyle/>
          <a:p>
            <a:pPr>
              <a:buFontTx/>
              <a:buChar char="•"/>
            </a:pPr>
            <a:r>
              <a:rPr lang="en-US" altLang="en-US" u="sng" dirty="0">
                <a:solidFill>
                  <a:srgbClr val="FF0000"/>
                </a:solidFill>
              </a:rPr>
              <a:t>Function</a:t>
            </a:r>
            <a:r>
              <a:rPr lang="en-US" altLang="en-US" dirty="0"/>
              <a:t>: group of statements within  a program that perform as specific task</a:t>
            </a:r>
          </a:p>
          <a:p>
            <a:pPr lvl="1"/>
            <a:r>
              <a:rPr lang="en-US" altLang="en-US" dirty="0"/>
              <a:t>Usually one task of a large program</a:t>
            </a:r>
          </a:p>
          <a:p>
            <a:pPr lvl="2"/>
            <a:r>
              <a:rPr lang="en-US" altLang="en-US" dirty="0"/>
              <a:t>Functions can be executed in order to perform overall program task</a:t>
            </a:r>
          </a:p>
          <a:p>
            <a:pPr lvl="1"/>
            <a:r>
              <a:rPr lang="en-US" altLang="en-US" dirty="0"/>
              <a:t>Known as </a:t>
            </a:r>
            <a:r>
              <a:rPr lang="en-US" altLang="en-US" i="1" dirty="0"/>
              <a:t>divide and conquer</a:t>
            </a:r>
            <a:r>
              <a:rPr lang="en-US" altLang="en-US" dirty="0"/>
              <a:t> approach</a:t>
            </a:r>
          </a:p>
          <a:p>
            <a:pPr>
              <a:buFontTx/>
              <a:buChar char="•"/>
            </a:pPr>
            <a:r>
              <a:rPr lang="en-US" altLang="en-US" u="sng" dirty="0">
                <a:solidFill>
                  <a:srgbClr val="FF0000"/>
                </a:solidFill>
              </a:rPr>
              <a:t>Modularized program</a:t>
            </a:r>
            <a:r>
              <a:rPr lang="en-US" altLang="en-US" dirty="0"/>
              <a:t>: program wherein each task within the program is in its own function</a:t>
            </a:r>
            <a:endParaRPr lang="en-AU"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0F86A49-D62F-4B73-9899-CDC925759600}"/>
              </a:ext>
            </a:extLst>
          </p:cNvPr>
          <p:cNvSpPr>
            <a:spLocks noGrp="1"/>
          </p:cNvSpPr>
          <p:nvPr>
            <p:ph type="title"/>
          </p:nvPr>
        </p:nvSpPr>
        <p:spPr>
          <a:xfrm>
            <a:off x="457200" y="228600"/>
            <a:ext cx="8229600" cy="685800"/>
          </a:xfrm>
        </p:spPr>
        <p:txBody>
          <a:bodyPr/>
          <a:lstStyle/>
          <a:p>
            <a:r>
              <a:rPr lang="en-US" altLang="en-US" dirty="0"/>
              <a:t>Making Changes to Parameters</a:t>
            </a:r>
            <a:r>
              <a:rPr lang="en-US" altLang="en-US" sz="2000" b="0" dirty="0"/>
              <a:t> (2 of 3)</a:t>
            </a:r>
            <a:endParaRPr lang="en-AU" sz="2000" dirty="0"/>
          </a:p>
        </p:txBody>
      </p:sp>
      <p:sp>
        <p:nvSpPr>
          <p:cNvPr id="4" name="Text Placeholder 3">
            <a:extLst>
              <a:ext uri="{FF2B5EF4-FFF2-40B4-BE49-F238E27FC236}">
                <a16:creationId xmlns:a16="http://schemas.microsoft.com/office/drawing/2014/main" id="{B0151D1F-A4F6-40C2-8165-638BEB4C9AC8}"/>
              </a:ext>
            </a:extLst>
          </p:cNvPr>
          <p:cNvSpPr>
            <a:spLocks noGrp="1"/>
          </p:cNvSpPr>
          <p:nvPr>
            <p:ph type="body" sz="quarter" idx="13"/>
          </p:nvPr>
        </p:nvSpPr>
        <p:spPr>
          <a:xfrm>
            <a:off x="459712" y="5486400"/>
            <a:ext cx="8229600" cy="417616"/>
          </a:xfrm>
        </p:spPr>
        <p:txBody>
          <a:bodyPr/>
          <a:lstStyle/>
          <a:p>
            <a:r>
              <a:rPr lang="en-US" b="1" dirty="0"/>
              <a:t>Figure 5-17 </a:t>
            </a:r>
            <a:r>
              <a:rPr lang="en-US" dirty="0"/>
              <a:t>The </a:t>
            </a:r>
            <a:r>
              <a:rPr lang="en-US" dirty="0">
                <a:latin typeface="Courier New" panose="02070309020205020404" pitchFamily="49" charset="0"/>
                <a:cs typeface="Courier New" panose="02070309020205020404" pitchFamily="49" charset="0"/>
              </a:rPr>
              <a:t>value</a:t>
            </a:r>
            <a:r>
              <a:rPr lang="en-US" dirty="0"/>
              <a:t> variable is passed to the </a:t>
            </a:r>
            <a:r>
              <a:rPr lang="en-US" dirty="0" err="1"/>
              <a:t>change_me</a:t>
            </a:r>
            <a:r>
              <a:rPr lang="en-US" dirty="0"/>
              <a:t> function</a:t>
            </a:r>
            <a:endParaRPr lang="en-AU" dirty="0"/>
          </a:p>
        </p:txBody>
      </p:sp>
      <p:pic>
        <p:nvPicPr>
          <p:cNvPr id="5" name="Picture 2" descr="Computer code. The code has 10 lines. ">
            <a:extLst>
              <a:ext uri="{FF2B5EF4-FFF2-40B4-BE49-F238E27FC236}">
                <a16:creationId xmlns:a16="http://schemas.microsoft.com/office/drawing/2014/main" id="{7F217968-C6BB-44ED-A8A2-26A82F47BE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457200" y="1447800"/>
            <a:ext cx="7856538" cy="26909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5631197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3" name="Title 1">
            <a:extLst>
              <a:ext uri="{FF2B5EF4-FFF2-40B4-BE49-F238E27FC236}">
                <a16:creationId xmlns:a16="http://schemas.microsoft.com/office/drawing/2014/main" id="{99D86241-DE39-45E9-AFEB-CC6165C71B09}"/>
              </a:ext>
            </a:extLst>
          </p:cNvPr>
          <p:cNvSpPr>
            <a:spLocks noGrp="1" noChangeArrowheads="1"/>
          </p:cNvSpPr>
          <p:nvPr>
            <p:ph type="title"/>
          </p:nvPr>
        </p:nvSpPr>
        <p:spPr/>
        <p:txBody>
          <a:bodyPr/>
          <a:lstStyle/>
          <a:p>
            <a:r>
              <a:rPr lang="en-US" altLang="en-US" dirty="0"/>
              <a:t>Making Changes to Parameters</a:t>
            </a:r>
            <a:r>
              <a:rPr lang="en-US" altLang="en-US" sz="2000" b="0" dirty="0"/>
              <a:t> (3 of 3)</a:t>
            </a:r>
            <a:endParaRPr lang="en-US" altLang="en-US" sz="2000" dirty="0"/>
          </a:p>
        </p:txBody>
      </p:sp>
      <p:sp>
        <p:nvSpPr>
          <p:cNvPr id="30724" name="Content Placeholder 2">
            <a:extLst>
              <a:ext uri="{FF2B5EF4-FFF2-40B4-BE49-F238E27FC236}">
                <a16:creationId xmlns:a16="http://schemas.microsoft.com/office/drawing/2014/main" id="{872F3F10-03AC-4D24-9BC5-79913978F2AE}"/>
              </a:ext>
            </a:extLst>
          </p:cNvPr>
          <p:cNvSpPr>
            <a:spLocks noGrp="1" noChangeArrowheads="1"/>
          </p:cNvSpPr>
          <p:nvPr>
            <p:ph idx="1"/>
          </p:nvPr>
        </p:nvSpPr>
        <p:spPr>
          <a:xfrm>
            <a:off x="457200" y="1600200"/>
            <a:ext cx="8229600" cy="1295400"/>
          </a:xfrm>
        </p:spPr>
        <p:txBody>
          <a:bodyPr/>
          <a:lstStyle/>
          <a:p>
            <a:pPr>
              <a:buFontTx/>
              <a:buChar char="•"/>
            </a:pPr>
            <a:r>
              <a:rPr lang="en-US" altLang="en-US" dirty="0"/>
              <a:t>Figure 5-18</a:t>
            </a:r>
          </a:p>
          <a:p>
            <a:pPr lvl="1"/>
            <a:r>
              <a:rPr lang="en-US" altLang="en-US" dirty="0"/>
              <a:t>The </a:t>
            </a:r>
            <a:r>
              <a:rPr lang="en-US" altLang="en-US" dirty="0">
                <a:latin typeface="Courier New" panose="02070309020205020404" pitchFamily="49" charset="0"/>
                <a:cs typeface="Courier New" panose="02070309020205020404" pitchFamily="49" charset="0"/>
              </a:rPr>
              <a:t>value</a:t>
            </a:r>
            <a:r>
              <a:rPr lang="en-US" altLang="en-US" dirty="0"/>
              <a:t> variable passed to the </a:t>
            </a:r>
            <a:r>
              <a:rPr lang="en-US" altLang="en-US" dirty="0" err="1">
                <a:latin typeface="Courier New" panose="02070309020205020404" pitchFamily="49" charset="0"/>
                <a:cs typeface="Courier New" panose="02070309020205020404" pitchFamily="49" charset="0"/>
              </a:rPr>
              <a:t>change_me</a:t>
            </a:r>
            <a:r>
              <a:rPr lang="en-US" altLang="en-US" dirty="0"/>
              <a:t> function cannot be changed by it</a:t>
            </a:r>
            <a:endParaRPr lang="he-IL" altLang="en-US" dirty="0"/>
          </a:p>
        </p:txBody>
      </p:sp>
      <p:sp>
        <p:nvSpPr>
          <p:cNvPr id="2" name="Rectangle 1">
            <a:extLst>
              <a:ext uri="{FF2B5EF4-FFF2-40B4-BE49-F238E27FC236}">
                <a16:creationId xmlns:a16="http://schemas.microsoft.com/office/drawing/2014/main" id="{DC386355-4068-41BE-BEA7-9018B245E618}"/>
              </a:ext>
            </a:extLst>
          </p:cNvPr>
          <p:cNvSpPr/>
          <p:nvPr/>
        </p:nvSpPr>
        <p:spPr>
          <a:xfrm>
            <a:off x="1143000" y="6103833"/>
            <a:ext cx="7543800" cy="276999"/>
          </a:xfrm>
          <a:prstGeom prst="rect">
            <a:avLst/>
          </a:prstGeom>
        </p:spPr>
        <p:txBody>
          <a:bodyPr wrap="square">
            <a:spAutoFit/>
          </a:bodyPr>
          <a:lstStyle/>
          <a:p>
            <a:r>
              <a:rPr lang="en-US" sz="1200" b="1" dirty="0">
                <a:latin typeface="Verdana" panose="020B0604030504040204" pitchFamily="34" charset="0"/>
                <a:ea typeface="Verdana" panose="020B0604030504040204" pitchFamily="34" charset="0"/>
              </a:rPr>
              <a:t>Figure 5-18 </a:t>
            </a:r>
            <a:r>
              <a:rPr lang="en-US" sz="1200" dirty="0">
                <a:latin typeface="Verdana" panose="020B0604030504040204" pitchFamily="34" charset="0"/>
                <a:ea typeface="Verdana" panose="020B0604030504040204" pitchFamily="34" charset="0"/>
              </a:rPr>
              <a:t>The </a:t>
            </a:r>
            <a:r>
              <a:rPr lang="en-US" sz="1200" dirty="0">
                <a:latin typeface="Courier New" panose="02070309020205020404" pitchFamily="49" charset="0"/>
                <a:ea typeface="Verdana" panose="020B0604030504040204" pitchFamily="34" charset="0"/>
                <a:cs typeface="Courier New" panose="02070309020205020404" pitchFamily="49" charset="0"/>
              </a:rPr>
              <a:t>value</a:t>
            </a:r>
            <a:r>
              <a:rPr lang="en-US" sz="1200" dirty="0">
                <a:latin typeface="Verdana" panose="020B0604030504040204" pitchFamily="34" charset="0"/>
                <a:ea typeface="Verdana" panose="020B0604030504040204" pitchFamily="34" charset="0"/>
              </a:rPr>
              <a:t> variable is passed to the </a:t>
            </a:r>
            <a:r>
              <a:rPr lang="en-US" sz="1200" dirty="0" err="1">
                <a:latin typeface="Verdana" panose="020B0604030504040204" pitchFamily="34" charset="0"/>
                <a:ea typeface="Verdana" panose="020B0604030504040204" pitchFamily="34" charset="0"/>
              </a:rPr>
              <a:t>change_me</a:t>
            </a:r>
            <a:r>
              <a:rPr lang="en-US" sz="1200" dirty="0">
                <a:latin typeface="Verdana" panose="020B0604030504040204" pitchFamily="34" charset="0"/>
                <a:ea typeface="Verdana" panose="020B0604030504040204" pitchFamily="34" charset="0"/>
              </a:rPr>
              <a:t> function</a:t>
            </a:r>
            <a:endParaRPr lang="en-AU" sz="1200" dirty="0">
              <a:latin typeface="Verdana" panose="020B0604030504040204" pitchFamily="34" charset="0"/>
              <a:ea typeface="Verdana" panose="020B0604030504040204" pitchFamily="34" charset="0"/>
            </a:endParaRPr>
          </a:p>
        </p:txBody>
      </p:sp>
      <p:pic>
        <p:nvPicPr>
          <p:cNvPr id="30722" name="Picture 1" descr="Computer code. The code has 10 lines. ">
            <a:extLst>
              <a:ext uri="{FF2B5EF4-FFF2-40B4-BE49-F238E27FC236}">
                <a16:creationId xmlns:a16="http://schemas.microsoft.com/office/drawing/2014/main" id="{67FF55FB-0F1D-47C2-9F00-3DC543196E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1295400" y="3308769"/>
            <a:ext cx="6934200" cy="2353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a:extLst>
              <a:ext uri="{FF2B5EF4-FFF2-40B4-BE49-F238E27FC236}">
                <a16:creationId xmlns:a16="http://schemas.microsoft.com/office/drawing/2014/main" id="{C8220DF2-845E-4753-A89E-BE7B1D6DF39D}"/>
              </a:ext>
            </a:extLst>
          </p:cNvPr>
          <p:cNvSpPr>
            <a:spLocks noGrp="1" noChangeArrowheads="1"/>
          </p:cNvSpPr>
          <p:nvPr>
            <p:ph type="title"/>
          </p:nvPr>
        </p:nvSpPr>
        <p:spPr/>
        <p:txBody>
          <a:bodyPr/>
          <a:lstStyle/>
          <a:p>
            <a:r>
              <a:rPr lang="en-US" altLang="en-US"/>
              <a:t>Keyword Arguments</a:t>
            </a:r>
          </a:p>
        </p:txBody>
      </p:sp>
      <p:sp>
        <p:nvSpPr>
          <p:cNvPr id="31747" name="Content Placeholder 2">
            <a:extLst>
              <a:ext uri="{FF2B5EF4-FFF2-40B4-BE49-F238E27FC236}">
                <a16:creationId xmlns:a16="http://schemas.microsoft.com/office/drawing/2014/main" id="{FBAB4E7A-5293-4028-8D8F-FEAA7CA93773}"/>
              </a:ext>
            </a:extLst>
          </p:cNvPr>
          <p:cNvSpPr>
            <a:spLocks noGrp="1" noChangeArrowheads="1"/>
          </p:cNvSpPr>
          <p:nvPr>
            <p:ph idx="1"/>
          </p:nvPr>
        </p:nvSpPr>
        <p:spPr/>
        <p:txBody>
          <a:bodyPr/>
          <a:lstStyle/>
          <a:p>
            <a:pPr eaLnBrk="1" hangingPunct="1">
              <a:buFontTx/>
              <a:buChar char="•"/>
            </a:pPr>
            <a:r>
              <a:rPr lang="en-US" altLang="en-US" dirty="0"/>
              <a:t>Keyword argument: argument that specifies which parameter the value should be passed to</a:t>
            </a:r>
          </a:p>
          <a:p>
            <a:pPr lvl="1" eaLnBrk="1" hangingPunct="1"/>
            <a:r>
              <a:rPr lang="en-US" altLang="en-US" sz="2400" dirty="0"/>
              <a:t>Position when calling function is irrelevant</a:t>
            </a:r>
          </a:p>
          <a:p>
            <a:pPr lvl="1" eaLnBrk="1" hangingPunct="1"/>
            <a:r>
              <a:rPr lang="en-US" altLang="en-US" sz="2400" dirty="0"/>
              <a:t>General Format:</a:t>
            </a:r>
          </a:p>
          <a:p>
            <a:pPr marL="1527175" lvl="1" indent="-1069975" eaLnBrk="1" hangingPunct="1"/>
            <a:r>
              <a:rPr lang="en-US" altLang="en-US" sz="2400" dirty="0" err="1">
                <a:latin typeface="Courier New" panose="02070309020205020404" pitchFamily="49" charset="0"/>
                <a:cs typeface="Courier New" panose="02070309020205020404" pitchFamily="49" charset="0"/>
              </a:rPr>
              <a:t>function_name</a:t>
            </a:r>
            <a:r>
              <a:rPr lang="en-US" altLang="en-US" sz="2400" dirty="0">
                <a:latin typeface="Courier New" panose="02070309020205020404" pitchFamily="49" charset="0"/>
                <a:cs typeface="Courier New" panose="02070309020205020404" pitchFamily="49" charset="0"/>
              </a:rPr>
              <a:t>(parameter=value)</a:t>
            </a:r>
          </a:p>
          <a:p>
            <a:pPr eaLnBrk="1" hangingPunct="1">
              <a:buFontTx/>
              <a:buChar char="•"/>
            </a:pPr>
            <a:r>
              <a:rPr lang="en-US" altLang="en-US" dirty="0">
                <a:cs typeface="Courier New" panose="02070309020205020404" pitchFamily="49" charset="0"/>
              </a:rPr>
              <a:t>Possible to mix keyword and positional arguments when calling a function</a:t>
            </a:r>
          </a:p>
          <a:p>
            <a:pPr lvl="1" eaLnBrk="1" hangingPunct="1"/>
            <a:r>
              <a:rPr lang="en-US" altLang="en-US" sz="2400" dirty="0">
                <a:cs typeface="Courier New" panose="02070309020205020404" pitchFamily="49" charset="0"/>
              </a:rPr>
              <a:t>Positional arguments must appear first </a:t>
            </a:r>
          </a:p>
          <a:p>
            <a:pPr>
              <a:buFontTx/>
              <a:buChar char="•"/>
            </a:pPr>
            <a:endParaRPr lang="en-US" altLang="en-US"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B9C911-9A49-940A-7B79-B7ED2D31312E}"/>
              </a:ext>
            </a:extLst>
          </p:cNvPr>
          <p:cNvSpPr>
            <a:spLocks noGrp="1"/>
          </p:cNvSpPr>
          <p:nvPr>
            <p:ph type="title"/>
          </p:nvPr>
        </p:nvSpPr>
        <p:spPr>
          <a:xfrm>
            <a:off x="457200" y="-76200"/>
            <a:ext cx="8229600" cy="1097280"/>
          </a:xfrm>
        </p:spPr>
        <p:txBody>
          <a:bodyPr/>
          <a:lstStyle/>
          <a:p>
            <a:pPr algn="ctr"/>
            <a:r>
              <a:rPr lang="en-US" dirty="0"/>
              <a:t>Example</a:t>
            </a:r>
          </a:p>
        </p:txBody>
      </p:sp>
      <p:sp>
        <p:nvSpPr>
          <p:cNvPr id="6" name="Rectangle 1">
            <a:extLst>
              <a:ext uri="{FF2B5EF4-FFF2-40B4-BE49-F238E27FC236}">
                <a16:creationId xmlns:a16="http://schemas.microsoft.com/office/drawing/2014/main" id="{AFD0894D-AA73-2440-C0DC-BC8A8B79BB8C}"/>
              </a:ext>
            </a:extLst>
          </p:cNvPr>
          <p:cNvSpPr>
            <a:spLocks noChangeArrowheads="1"/>
          </p:cNvSpPr>
          <p:nvPr/>
        </p:nvSpPr>
        <p:spPr bwMode="auto">
          <a:xfrm>
            <a:off x="67562" y="1219200"/>
            <a:ext cx="9008876" cy="341632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33B3"/>
                </a:solidFill>
                <a:effectLst/>
                <a:latin typeface="JetBrains Mono"/>
              </a:rPr>
              <a:t>def </a:t>
            </a:r>
            <a:r>
              <a:rPr kumimoji="0" lang="en-US" altLang="en-US" sz="2400" b="0" i="0" u="none" strike="noStrike" cap="none" normalizeH="0" baseline="0" dirty="0">
                <a:ln>
                  <a:noFill/>
                </a:ln>
                <a:solidFill>
                  <a:srgbClr val="00627A"/>
                </a:solidFill>
                <a:effectLst/>
                <a:latin typeface="JetBrains Mono"/>
              </a:rPr>
              <a:t>main</a:t>
            </a:r>
            <a:r>
              <a:rPr kumimoji="0" lang="en-US" altLang="en-US" sz="2400" b="0" i="0" u="none" strike="noStrike" cap="none" normalizeH="0" baseline="0" dirty="0">
                <a:ln>
                  <a:noFill/>
                </a:ln>
                <a:solidFill>
                  <a:srgbClr val="080808"/>
                </a:solidFill>
                <a:effectLst/>
                <a:latin typeface="JetBrains Mono"/>
              </a:rPr>
              <a:t>():</a:t>
            </a:r>
            <a:br>
              <a:rPr kumimoji="0" lang="en-US" altLang="en-US" sz="2400" b="0" i="0" u="none" strike="noStrike" cap="none" normalizeH="0" baseline="0" dirty="0">
                <a:ln>
                  <a:noFill/>
                </a:ln>
                <a:solidFill>
                  <a:srgbClr val="080808"/>
                </a:solidFill>
                <a:effectLst/>
                <a:latin typeface="JetBrains Mono"/>
              </a:rPr>
            </a:br>
            <a:r>
              <a:rPr kumimoji="0" lang="en-US" altLang="en-US" sz="2400" b="0" i="0" u="none" strike="noStrike" cap="none" normalizeH="0" baseline="0" dirty="0">
                <a:ln>
                  <a:noFill/>
                </a:ln>
                <a:solidFill>
                  <a:srgbClr val="080808"/>
                </a:solidFill>
                <a:effectLst/>
                <a:latin typeface="JetBrains Mono"/>
              </a:rPr>
              <a:t>    </a:t>
            </a:r>
            <a:r>
              <a:rPr kumimoji="0" lang="en-US" altLang="en-US" sz="2400" b="0" i="0" u="none" strike="noStrike" cap="none" normalizeH="0" baseline="0" dirty="0" err="1">
                <a:ln>
                  <a:noFill/>
                </a:ln>
                <a:solidFill>
                  <a:srgbClr val="080808"/>
                </a:solidFill>
                <a:effectLst/>
                <a:latin typeface="JetBrains Mono"/>
              </a:rPr>
              <a:t>calculate_total_cost</a:t>
            </a:r>
            <a:r>
              <a:rPr kumimoji="0" lang="en-US" altLang="en-US" sz="2400" b="0" i="0" u="none" strike="noStrike" cap="none" normalizeH="0" baseline="0" dirty="0">
                <a:ln>
                  <a:noFill/>
                </a:ln>
                <a:solidFill>
                  <a:srgbClr val="080808"/>
                </a:solidFill>
                <a:effectLst/>
                <a:latin typeface="JetBrains Mono"/>
              </a:rPr>
              <a:t>(</a:t>
            </a:r>
            <a:r>
              <a:rPr kumimoji="0" lang="en-US" altLang="en-US" sz="2400" b="0" i="0" u="none" strike="noStrike" cap="none" normalizeH="0" baseline="0" dirty="0">
                <a:ln>
                  <a:noFill/>
                </a:ln>
                <a:solidFill>
                  <a:srgbClr val="660099"/>
                </a:solidFill>
                <a:effectLst/>
                <a:latin typeface="JetBrains Mono"/>
              </a:rPr>
              <a:t>apples</a:t>
            </a:r>
            <a:r>
              <a:rPr kumimoji="0" lang="en-US" altLang="en-US" sz="2400" b="0" i="0" u="none" strike="noStrike" cap="none" normalizeH="0" baseline="0" dirty="0">
                <a:ln>
                  <a:noFill/>
                </a:ln>
                <a:solidFill>
                  <a:srgbClr val="080808"/>
                </a:solidFill>
                <a:effectLst/>
                <a:latin typeface="JetBrains Mono"/>
              </a:rPr>
              <a:t>=</a:t>
            </a:r>
            <a:r>
              <a:rPr kumimoji="0" lang="en-US" altLang="en-US" sz="2400" b="0" i="0" u="none" strike="noStrike" cap="none" normalizeH="0" baseline="0" dirty="0">
                <a:ln>
                  <a:noFill/>
                </a:ln>
                <a:solidFill>
                  <a:srgbClr val="1750EB"/>
                </a:solidFill>
                <a:effectLst/>
                <a:latin typeface="JetBrains Mono"/>
              </a:rPr>
              <a:t>3.50</a:t>
            </a:r>
            <a:r>
              <a:rPr kumimoji="0" lang="en-US" altLang="en-US" sz="2400" b="0" i="0" u="none" strike="noStrike" cap="none" normalizeH="0" baseline="0" dirty="0">
                <a:ln>
                  <a:noFill/>
                </a:ln>
                <a:solidFill>
                  <a:srgbClr val="080808"/>
                </a:solidFill>
                <a:effectLst/>
                <a:latin typeface="JetBrains Mono"/>
              </a:rPr>
              <a:t>, </a:t>
            </a:r>
            <a:r>
              <a:rPr kumimoji="0" lang="en-US" altLang="en-US" sz="2400" b="0" i="0" u="none" strike="noStrike" cap="none" normalizeH="0" baseline="0" dirty="0">
                <a:ln>
                  <a:noFill/>
                </a:ln>
                <a:solidFill>
                  <a:srgbClr val="660099"/>
                </a:solidFill>
                <a:effectLst/>
                <a:latin typeface="JetBrains Mono"/>
              </a:rPr>
              <a:t>bread</a:t>
            </a:r>
            <a:r>
              <a:rPr kumimoji="0" lang="en-US" altLang="en-US" sz="2400" b="0" i="0" u="none" strike="noStrike" cap="none" normalizeH="0" baseline="0" dirty="0">
                <a:ln>
                  <a:noFill/>
                </a:ln>
                <a:solidFill>
                  <a:srgbClr val="080808"/>
                </a:solidFill>
                <a:effectLst/>
                <a:latin typeface="JetBrains Mono"/>
              </a:rPr>
              <a:t>=</a:t>
            </a:r>
            <a:r>
              <a:rPr kumimoji="0" lang="en-US" altLang="en-US" sz="2400" b="0" i="0" u="none" strike="noStrike" cap="none" normalizeH="0" baseline="0" dirty="0">
                <a:ln>
                  <a:noFill/>
                </a:ln>
                <a:solidFill>
                  <a:srgbClr val="1750EB"/>
                </a:solidFill>
                <a:effectLst/>
                <a:latin typeface="JetBrains Mono"/>
              </a:rPr>
              <a:t>2.00</a:t>
            </a:r>
            <a:r>
              <a:rPr kumimoji="0" lang="en-US" altLang="en-US" sz="2400" b="0" i="0" u="none" strike="noStrike" cap="none" normalizeH="0" baseline="0" dirty="0">
                <a:ln>
                  <a:noFill/>
                </a:ln>
                <a:solidFill>
                  <a:srgbClr val="080808"/>
                </a:solidFill>
                <a:effectLst/>
                <a:latin typeface="JetBrains Mono"/>
              </a:rPr>
              <a:t>, </a:t>
            </a:r>
            <a:r>
              <a:rPr kumimoji="0" lang="en-US" altLang="en-US" sz="2400" b="0" i="0" u="none" strike="noStrike" cap="none" normalizeH="0" baseline="0" dirty="0">
                <a:ln>
                  <a:noFill/>
                </a:ln>
                <a:solidFill>
                  <a:srgbClr val="660099"/>
                </a:solidFill>
                <a:effectLst/>
                <a:latin typeface="JetBrains Mono"/>
              </a:rPr>
              <a:t>milk</a:t>
            </a:r>
            <a:r>
              <a:rPr kumimoji="0" lang="en-US" altLang="en-US" sz="2400" b="0" i="0" u="none" strike="noStrike" cap="none" normalizeH="0" baseline="0" dirty="0">
                <a:ln>
                  <a:noFill/>
                </a:ln>
                <a:solidFill>
                  <a:srgbClr val="080808"/>
                </a:solidFill>
                <a:effectLst/>
                <a:latin typeface="JetBrains Mono"/>
              </a:rPr>
              <a:t>=</a:t>
            </a:r>
            <a:r>
              <a:rPr kumimoji="0" lang="en-US" altLang="en-US" sz="2400" b="0" i="0" u="none" strike="noStrike" cap="none" normalizeH="0" baseline="0" dirty="0">
                <a:ln>
                  <a:noFill/>
                </a:ln>
                <a:solidFill>
                  <a:srgbClr val="1750EB"/>
                </a:solidFill>
                <a:effectLst/>
                <a:latin typeface="JetBrains Mono"/>
              </a:rPr>
              <a:t>1.75</a:t>
            </a:r>
            <a:r>
              <a:rPr kumimoji="0" lang="en-US" altLang="en-US" sz="2400" b="0" i="0" u="none" strike="noStrike" cap="none" normalizeH="0" baseline="0" dirty="0">
                <a:ln>
                  <a:noFill/>
                </a:ln>
                <a:solidFill>
                  <a:srgbClr val="080808"/>
                </a:solidFill>
                <a:effectLst/>
                <a:latin typeface="JetBrains Mono"/>
              </a:rPr>
              <a:t>, </a:t>
            </a:r>
            <a:r>
              <a:rPr kumimoji="0" lang="en-US" altLang="en-US" sz="2400" b="0" i="0" u="none" strike="noStrike" cap="none" normalizeH="0" baseline="0" dirty="0">
                <a:ln>
                  <a:noFill/>
                </a:ln>
                <a:solidFill>
                  <a:srgbClr val="660099"/>
                </a:solidFill>
                <a:effectLst/>
                <a:latin typeface="JetBrains Mono"/>
              </a:rPr>
              <a:t>eggs</a:t>
            </a:r>
            <a:r>
              <a:rPr kumimoji="0" lang="en-US" altLang="en-US" sz="2400" b="0" i="0" u="none" strike="noStrike" cap="none" normalizeH="0" baseline="0" dirty="0">
                <a:ln>
                  <a:noFill/>
                </a:ln>
                <a:solidFill>
                  <a:srgbClr val="080808"/>
                </a:solidFill>
                <a:effectLst/>
                <a:latin typeface="JetBrains Mono"/>
              </a:rPr>
              <a:t>=</a:t>
            </a:r>
            <a:r>
              <a:rPr kumimoji="0" lang="en-US" altLang="en-US" sz="2400" b="0" i="0" u="none" strike="noStrike" cap="none" normalizeH="0" baseline="0" dirty="0">
                <a:ln>
                  <a:noFill/>
                </a:ln>
                <a:solidFill>
                  <a:srgbClr val="1750EB"/>
                </a:solidFill>
                <a:effectLst/>
                <a:latin typeface="JetBrains Mono"/>
              </a:rPr>
              <a:t>4.25</a:t>
            </a:r>
            <a:r>
              <a:rPr kumimoji="0" lang="en-US" altLang="en-US" sz="2400" b="0" i="0" u="none" strike="noStrike" cap="none" normalizeH="0" baseline="0" dirty="0">
                <a:ln>
                  <a:noFill/>
                </a:ln>
                <a:solidFill>
                  <a:srgbClr val="080808"/>
                </a:solidFill>
                <a:effectLst/>
                <a:latin typeface="JetBrains Mono"/>
              </a:rPr>
              <a:t>)</a:t>
            </a:r>
            <a:br>
              <a:rPr kumimoji="0" lang="en-US" altLang="en-US" sz="2400" b="0" i="0" u="none" strike="noStrike" cap="none" normalizeH="0" baseline="0" dirty="0">
                <a:ln>
                  <a:noFill/>
                </a:ln>
                <a:solidFill>
                  <a:srgbClr val="080808"/>
                </a:solidFill>
                <a:effectLst/>
                <a:latin typeface="JetBrains Mono"/>
              </a:rPr>
            </a:br>
            <a:br>
              <a:rPr kumimoji="0" lang="en-US" altLang="en-US" sz="2400" b="0" i="0" u="none" strike="noStrike" cap="none" normalizeH="0" baseline="0" dirty="0">
                <a:ln>
                  <a:noFill/>
                </a:ln>
                <a:solidFill>
                  <a:srgbClr val="080808"/>
                </a:solidFill>
                <a:effectLst/>
                <a:latin typeface="JetBrains Mono"/>
              </a:rPr>
            </a:br>
            <a:r>
              <a:rPr kumimoji="0" lang="en-US" altLang="en-US" sz="2400" b="0" i="0" u="none" strike="noStrike" cap="none" normalizeH="0" baseline="0" dirty="0">
                <a:ln>
                  <a:noFill/>
                </a:ln>
                <a:solidFill>
                  <a:srgbClr val="0033B3"/>
                </a:solidFill>
                <a:effectLst/>
                <a:latin typeface="JetBrains Mono"/>
              </a:rPr>
              <a:t>def </a:t>
            </a:r>
            <a:r>
              <a:rPr kumimoji="0" lang="en-US" altLang="en-US" sz="2400" b="0" i="0" u="none" strike="noStrike" cap="none" normalizeH="0" baseline="0" dirty="0" err="1">
                <a:ln>
                  <a:noFill/>
                </a:ln>
                <a:solidFill>
                  <a:srgbClr val="00627A"/>
                </a:solidFill>
                <a:effectLst/>
                <a:latin typeface="JetBrains Mono"/>
              </a:rPr>
              <a:t>calculate_total_cost</a:t>
            </a:r>
            <a:r>
              <a:rPr kumimoji="0" lang="en-US" altLang="en-US" sz="2400" b="0" i="0" u="none" strike="noStrike" cap="none" normalizeH="0" baseline="0" dirty="0">
                <a:ln>
                  <a:noFill/>
                </a:ln>
                <a:solidFill>
                  <a:srgbClr val="080808"/>
                </a:solidFill>
                <a:effectLst/>
                <a:latin typeface="JetBrains Mono"/>
              </a:rPr>
              <a:t>(</a:t>
            </a:r>
            <a:r>
              <a:rPr kumimoji="0" lang="en-US" altLang="en-US" sz="2400" b="0" i="0" u="none" strike="noStrike" cap="none" normalizeH="0" baseline="0" dirty="0">
                <a:ln>
                  <a:noFill/>
                </a:ln>
                <a:solidFill>
                  <a:srgbClr val="000000"/>
                </a:solidFill>
                <a:effectLst/>
                <a:latin typeface="JetBrains Mono"/>
              </a:rPr>
              <a:t>milk</a:t>
            </a:r>
            <a:r>
              <a:rPr kumimoji="0" lang="en-US" altLang="en-US" sz="2400" b="0" i="0" u="none" strike="noStrike" cap="none" normalizeH="0" baseline="0" dirty="0">
                <a:ln>
                  <a:noFill/>
                </a:ln>
                <a:solidFill>
                  <a:srgbClr val="080808"/>
                </a:solidFill>
                <a:effectLst/>
                <a:latin typeface="JetBrains Mono"/>
              </a:rPr>
              <a:t>, </a:t>
            </a:r>
            <a:r>
              <a:rPr kumimoji="0" lang="en-US" altLang="en-US" sz="2400" b="0" i="0" u="none" strike="noStrike" cap="none" normalizeH="0" baseline="0" dirty="0">
                <a:ln>
                  <a:noFill/>
                </a:ln>
                <a:solidFill>
                  <a:srgbClr val="000000"/>
                </a:solidFill>
                <a:effectLst/>
                <a:latin typeface="JetBrains Mono"/>
              </a:rPr>
              <a:t>eggs</a:t>
            </a:r>
            <a:r>
              <a:rPr kumimoji="0" lang="en-US" altLang="en-US" sz="2400" b="0" i="0" u="none" strike="noStrike" cap="none" normalizeH="0" baseline="0" dirty="0">
                <a:ln>
                  <a:noFill/>
                </a:ln>
                <a:solidFill>
                  <a:srgbClr val="080808"/>
                </a:solidFill>
                <a:effectLst/>
                <a:latin typeface="JetBrains Mono"/>
              </a:rPr>
              <a:t>, </a:t>
            </a:r>
            <a:r>
              <a:rPr kumimoji="0" lang="en-US" altLang="en-US" sz="2400" b="0" i="0" u="none" strike="noStrike" cap="none" normalizeH="0" baseline="0" dirty="0">
                <a:ln>
                  <a:noFill/>
                </a:ln>
                <a:solidFill>
                  <a:srgbClr val="000000"/>
                </a:solidFill>
                <a:effectLst/>
                <a:latin typeface="JetBrains Mono"/>
              </a:rPr>
              <a:t>apples</a:t>
            </a:r>
            <a:r>
              <a:rPr kumimoji="0" lang="en-US" altLang="en-US" sz="2400" b="0" i="0" u="none" strike="noStrike" cap="none" normalizeH="0" baseline="0" dirty="0">
                <a:ln>
                  <a:noFill/>
                </a:ln>
                <a:solidFill>
                  <a:srgbClr val="080808"/>
                </a:solidFill>
                <a:effectLst/>
                <a:latin typeface="JetBrains Mono"/>
              </a:rPr>
              <a:t>, </a:t>
            </a:r>
            <a:r>
              <a:rPr kumimoji="0" lang="en-US" altLang="en-US" sz="2400" b="0" i="0" u="none" strike="noStrike" cap="none" normalizeH="0" baseline="0" dirty="0">
                <a:ln>
                  <a:noFill/>
                </a:ln>
                <a:solidFill>
                  <a:srgbClr val="000000"/>
                </a:solidFill>
                <a:effectLst/>
                <a:latin typeface="JetBrains Mono"/>
              </a:rPr>
              <a:t>bread</a:t>
            </a:r>
            <a:r>
              <a:rPr kumimoji="0" lang="en-US" altLang="en-US" sz="2400" b="0" i="0" u="none" strike="noStrike" cap="none" normalizeH="0" baseline="0" dirty="0">
                <a:ln>
                  <a:noFill/>
                </a:ln>
                <a:solidFill>
                  <a:srgbClr val="080808"/>
                </a:solidFill>
                <a:effectLst/>
                <a:latin typeface="JetBrains Mono"/>
              </a:rPr>
              <a:t>):</a:t>
            </a:r>
            <a:br>
              <a:rPr kumimoji="0" lang="en-US" altLang="en-US" sz="2400" b="0" i="0" u="none" strike="noStrike" cap="none" normalizeH="0" baseline="0" dirty="0">
                <a:ln>
                  <a:noFill/>
                </a:ln>
                <a:solidFill>
                  <a:srgbClr val="080808"/>
                </a:solidFill>
                <a:effectLst/>
                <a:latin typeface="JetBrains Mono"/>
              </a:rPr>
            </a:br>
            <a:r>
              <a:rPr kumimoji="0" lang="en-US" altLang="en-US" sz="2400" b="0" i="0" u="none" strike="noStrike" cap="none" normalizeH="0" baseline="0" dirty="0">
                <a:ln>
                  <a:noFill/>
                </a:ln>
                <a:solidFill>
                  <a:srgbClr val="080808"/>
                </a:solidFill>
                <a:effectLst/>
                <a:latin typeface="JetBrains Mono"/>
              </a:rPr>
              <a:t>    </a:t>
            </a:r>
            <a:r>
              <a:rPr kumimoji="0" lang="en-US" altLang="en-US" sz="2400" b="0" i="0" u="none" strike="noStrike" cap="none" normalizeH="0" baseline="0" dirty="0">
                <a:ln>
                  <a:noFill/>
                </a:ln>
                <a:solidFill>
                  <a:srgbClr val="000000"/>
                </a:solidFill>
                <a:effectLst/>
                <a:latin typeface="JetBrains Mono"/>
              </a:rPr>
              <a:t>total</a:t>
            </a:r>
            <a:r>
              <a:rPr kumimoji="0" lang="en-US" altLang="en-US" sz="2400" b="0" i="0" u="none" strike="noStrike" cap="none" normalizeH="0" baseline="0" dirty="0">
                <a:ln>
                  <a:noFill/>
                </a:ln>
                <a:solidFill>
                  <a:srgbClr val="080808"/>
                </a:solidFill>
                <a:effectLst/>
                <a:latin typeface="JetBrains Mono"/>
              </a:rPr>
              <a:t>=</a:t>
            </a:r>
            <a:r>
              <a:rPr kumimoji="0" lang="en-US" altLang="en-US" sz="2400" b="0" i="0" u="none" strike="noStrike" cap="none" normalizeH="0" baseline="0" dirty="0" err="1">
                <a:ln>
                  <a:noFill/>
                </a:ln>
                <a:solidFill>
                  <a:srgbClr val="000000"/>
                </a:solidFill>
                <a:effectLst/>
                <a:latin typeface="JetBrains Mono"/>
              </a:rPr>
              <a:t>milk</a:t>
            </a:r>
            <a:r>
              <a:rPr kumimoji="0" lang="en-US" altLang="en-US" sz="2400" b="0" i="0" u="none" strike="noStrike" cap="none" normalizeH="0" baseline="0" dirty="0" err="1">
                <a:ln>
                  <a:noFill/>
                </a:ln>
                <a:solidFill>
                  <a:srgbClr val="080808"/>
                </a:solidFill>
                <a:effectLst/>
                <a:latin typeface="JetBrains Mono"/>
              </a:rPr>
              <a:t>+</a:t>
            </a:r>
            <a:r>
              <a:rPr kumimoji="0" lang="en-US" altLang="en-US" sz="2400" b="0" i="0" u="none" strike="noStrike" cap="none" normalizeH="0" baseline="0" dirty="0" err="1">
                <a:ln>
                  <a:noFill/>
                </a:ln>
                <a:solidFill>
                  <a:srgbClr val="000000"/>
                </a:solidFill>
                <a:effectLst/>
                <a:latin typeface="JetBrains Mono"/>
              </a:rPr>
              <a:t>eggs</a:t>
            </a:r>
            <a:r>
              <a:rPr kumimoji="0" lang="en-US" altLang="en-US" sz="2400" b="0" i="0" u="none" strike="noStrike" cap="none" normalizeH="0" baseline="0" dirty="0" err="1">
                <a:ln>
                  <a:noFill/>
                </a:ln>
                <a:solidFill>
                  <a:srgbClr val="080808"/>
                </a:solidFill>
                <a:effectLst/>
                <a:latin typeface="JetBrains Mono"/>
              </a:rPr>
              <a:t>+</a:t>
            </a:r>
            <a:r>
              <a:rPr kumimoji="0" lang="en-US" altLang="en-US" sz="2400" b="0" i="0" u="none" strike="noStrike" cap="none" normalizeH="0" baseline="0" dirty="0" err="1">
                <a:ln>
                  <a:noFill/>
                </a:ln>
                <a:solidFill>
                  <a:srgbClr val="000000"/>
                </a:solidFill>
                <a:effectLst/>
                <a:latin typeface="JetBrains Mono"/>
              </a:rPr>
              <a:t>apples</a:t>
            </a:r>
            <a:r>
              <a:rPr kumimoji="0" lang="en-US" altLang="en-US" sz="2400" b="0" i="0" u="none" strike="noStrike" cap="none" normalizeH="0" baseline="0" dirty="0" err="1">
                <a:ln>
                  <a:noFill/>
                </a:ln>
                <a:solidFill>
                  <a:srgbClr val="080808"/>
                </a:solidFill>
                <a:effectLst/>
                <a:latin typeface="JetBrains Mono"/>
              </a:rPr>
              <a:t>+</a:t>
            </a:r>
            <a:r>
              <a:rPr kumimoji="0" lang="en-US" altLang="en-US" sz="2400" b="0" i="0" u="none" strike="noStrike" cap="none" normalizeH="0" baseline="0" dirty="0" err="1">
                <a:ln>
                  <a:noFill/>
                </a:ln>
                <a:solidFill>
                  <a:srgbClr val="000000"/>
                </a:solidFill>
                <a:effectLst/>
                <a:latin typeface="JetBrains Mono"/>
              </a:rPr>
              <a:t>bread</a:t>
            </a:r>
            <a:br>
              <a:rPr kumimoji="0" lang="en-US" altLang="en-US" sz="2400" b="0" i="0" u="none" strike="noStrike" cap="none" normalizeH="0" baseline="0" dirty="0">
                <a:ln>
                  <a:noFill/>
                </a:ln>
                <a:solidFill>
                  <a:srgbClr val="000000"/>
                </a:solidFill>
                <a:effectLst/>
                <a:latin typeface="JetBrains Mono"/>
              </a:rPr>
            </a:br>
            <a:br>
              <a:rPr kumimoji="0" lang="en-US" altLang="en-US" sz="2400" b="0" i="0" u="none" strike="noStrike" cap="none" normalizeH="0" baseline="0" dirty="0">
                <a:ln>
                  <a:noFill/>
                </a:ln>
                <a:solidFill>
                  <a:srgbClr val="000000"/>
                </a:solidFill>
                <a:effectLst/>
                <a:latin typeface="JetBrains Mono"/>
              </a:rPr>
            </a:br>
            <a:r>
              <a:rPr kumimoji="0" lang="en-US" altLang="en-US" sz="2400" b="0" i="0" u="none" strike="noStrike" cap="none" normalizeH="0" baseline="0" dirty="0">
                <a:ln>
                  <a:noFill/>
                </a:ln>
                <a:solidFill>
                  <a:srgbClr val="000000"/>
                </a:solidFill>
                <a:effectLst/>
                <a:latin typeface="JetBrains Mono"/>
              </a:rPr>
              <a:t>    </a:t>
            </a:r>
            <a:r>
              <a:rPr kumimoji="0" lang="en-US" altLang="en-US" sz="2400" b="0" i="0" u="none" strike="noStrike" cap="none" normalizeH="0" baseline="0" dirty="0">
                <a:ln>
                  <a:noFill/>
                </a:ln>
                <a:solidFill>
                  <a:srgbClr val="000080"/>
                </a:solidFill>
                <a:effectLst/>
                <a:latin typeface="JetBrains Mono"/>
              </a:rPr>
              <a:t>print</a:t>
            </a:r>
            <a:r>
              <a:rPr kumimoji="0" lang="en-US" altLang="en-US" sz="2400" b="0" i="0" u="none" strike="noStrike" cap="none" normalizeH="0" baseline="0" dirty="0">
                <a:ln>
                  <a:noFill/>
                </a:ln>
                <a:solidFill>
                  <a:srgbClr val="080808"/>
                </a:solidFill>
                <a:effectLst/>
                <a:latin typeface="JetBrains Mono"/>
              </a:rPr>
              <a:t>(</a:t>
            </a:r>
            <a:r>
              <a:rPr kumimoji="0" lang="en-US" altLang="en-US" sz="2400" b="0" i="0" u="none" strike="noStrike" cap="none" normalizeH="0" baseline="0" dirty="0" err="1">
                <a:ln>
                  <a:noFill/>
                </a:ln>
                <a:solidFill>
                  <a:srgbClr val="067D17"/>
                </a:solidFill>
                <a:effectLst/>
                <a:latin typeface="JetBrains Mono"/>
              </a:rPr>
              <a:t>f'The</a:t>
            </a:r>
            <a:r>
              <a:rPr kumimoji="0" lang="en-US" altLang="en-US" sz="2400" b="0" i="0" u="none" strike="noStrike" cap="none" normalizeH="0" baseline="0" dirty="0">
                <a:ln>
                  <a:noFill/>
                </a:ln>
                <a:solidFill>
                  <a:srgbClr val="067D17"/>
                </a:solidFill>
                <a:effectLst/>
                <a:latin typeface="JetBrains Mono"/>
              </a:rPr>
              <a:t> total cost of your shopping list is $</a:t>
            </a:r>
            <a:r>
              <a:rPr kumimoji="0" lang="en-US" altLang="en-US" sz="2400" b="0" i="0" u="none" strike="noStrike" cap="none" normalizeH="0" baseline="0" dirty="0">
                <a:ln>
                  <a:noFill/>
                </a:ln>
                <a:solidFill>
                  <a:srgbClr val="0037A6"/>
                </a:solidFill>
                <a:effectLst/>
                <a:latin typeface="JetBrains Mono"/>
              </a:rPr>
              <a:t>{</a:t>
            </a:r>
            <a:r>
              <a:rPr kumimoji="0" lang="en-US" altLang="en-US" sz="2400" b="0" i="0" u="none" strike="noStrike" cap="none" normalizeH="0" baseline="0" dirty="0">
                <a:ln>
                  <a:noFill/>
                </a:ln>
                <a:solidFill>
                  <a:srgbClr val="000000"/>
                </a:solidFill>
                <a:effectLst/>
                <a:latin typeface="JetBrains Mono"/>
              </a:rPr>
              <a:t>total</a:t>
            </a:r>
            <a:r>
              <a:rPr kumimoji="0" lang="en-US" altLang="en-US" sz="2400" b="0" i="0" u="none" strike="noStrike" cap="none" normalizeH="0" baseline="0" dirty="0">
                <a:ln>
                  <a:noFill/>
                </a:ln>
                <a:solidFill>
                  <a:srgbClr val="0037A6"/>
                </a:solidFill>
                <a:effectLst/>
                <a:latin typeface="JetBrains Mono"/>
              </a:rPr>
              <a:t>:</a:t>
            </a:r>
            <a:r>
              <a:rPr kumimoji="0" lang="en-US" altLang="en-US" sz="2400" b="0" i="0" u="none" strike="noStrike" cap="none" normalizeH="0" baseline="0" dirty="0">
                <a:ln>
                  <a:noFill/>
                </a:ln>
                <a:solidFill>
                  <a:srgbClr val="067D17"/>
                </a:solidFill>
                <a:effectLst/>
                <a:latin typeface="JetBrains Mono"/>
              </a:rPr>
              <a:t>,.2f</a:t>
            </a:r>
            <a:r>
              <a:rPr kumimoji="0" lang="en-US" altLang="en-US" sz="2400" b="0" i="0" u="none" strike="noStrike" cap="none" normalizeH="0" baseline="0" dirty="0">
                <a:ln>
                  <a:noFill/>
                </a:ln>
                <a:solidFill>
                  <a:srgbClr val="0037A6"/>
                </a:solidFill>
                <a:effectLst/>
                <a:latin typeface="JetBrains Mono"/>
              </a:rPr>
              <a:t>}</a:t>
            </a:r>
            <a:r>
              <a:rPr kumimoji="0" lang="en-US" altLang="en-US" sz="2400" b="0" i="0" u="none" strike="noStrike" cap="none" normalizeH="0" baseline="0" dirty="0">
                <a:ln>
                  <a:noFill/>
                </a:ln>
                <a:solidFill>
                  <a:srgbClr val="067D17"/>
                </a:solidFill>
                <a:effectLst/>
                <a:latin typeface="JetBrains Mono"/>
              </a:rPr>
              <a:t>.'</a:t>
            </a:r>
            <a:r>
              <a:rPr kumimoji="0" lang="en-US" altLang="en-US" sz="2400" b="0" i="0" u="none" strike="noStrike" cap="none" normalizeH="0" baseline="0" dirty="0">
                <a:ln>
                  <a:noFill/>
                </a:ln>
                <a:solidFill>
                  <a:srgbClr val="080808"/>
                </a:solidFill>
                <a:effectLst/>
                <a:latin typeface="JetBrains Mono"/>
              </a:rPr>
              <a:t>)</a:t>
            </a:r>
            <a:br>
              <a:rPr kumimoji="0" lang="en-US" altLang="en-US" sz="2400" b="0" i="0" u="none" strike="noStrike" cap="none" normalizeH="0" baseline="0" dirty="0">
                <a:ln>
                  <a:noFill/>
                </a:ln>
                <a:solidFill>
                  <a:srgbClr val="080808"/>
                </a:solidFill>
                <a:effectLst/>
                <a:latin typeface="JetBrains Mono"/>
              </a:rPr>
            </a:br>
            <a:br>
              <a:rPr kumimoji="0" lang="en-US" altLang="en-US" sz="2400" b="0" i="0" u="none" strike="noStrike" cap="none" normalizeH="0" baseline="0" dirty="0">
                <a:ln>
                  <a:noFill/>
                </a:ln>
                <a:solidFill>
                  <a:srgbClr val="080808"/>
                </a:solidFill>
                <a:effectLst/>
                <a:latin typeface="JetBrains Mono"/>
              </a:rPr>
            </a:br>
            <a:r>
              <a:rPr kumimoji="0" lang="en-US" altLang="en-US" sz="2400" b="0" i="0" u="none" strike="noStrike" cap="none" normalizeH="0" baseline="0" dirty="0">
                <a:ln>
                  <a:noFill/>
                </a:ln>
                <a:solidFill>
                  <a:srgbClr val="080808"/>
                </a:solidFill>
                <a:effectLst/>
                <a:latin typeface="JetBrains Mono"/>
              </a:rPr>
              <a:t>main()</a:t>
            </a:r>
            <a:endParaRPr kumimoji="0" lang="en-US" altLang="en-US" sz="4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6198841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le 1">
            <a:extLst>
              <a:ext uri="{FF2B5EF4-FFF2-40B4-BE49-F238E27FC236}">
                <a16:creationId xmlns:a16="http://schemas.microsoft.com/office/drawing/2014/main" id="{FBF6E25D-15A2-4669-AA7C-A1D9A56FC5D2}"/>
              </a:ext>
            </a:extLst>
          </p:cNvPr>
          <p:cNvSpPr>
            <a:spLocks noGrp="1" noChangeArrowheads="1"/>
          </p:cNvSpPr>
          <p:nvPr>
            <p:ph type="title"/>
          </p:nvPr>
        </p:nvSpPr>
        <p:spPr/>
        <p:txBody>
          <a:bodyPr/>
          <a:lstStyle/>
          <a:p>
            <a:r>
              <a:rPr lang="en-US" altLang="en-US" dirty="0"/>
              <a:t>Global Variables and Global Constants </a:t>
            </a:r>
            <a:r>
              <a:rPr lang="en-US" altLang="en-US" sz="2000" b="0" dirty="0"/>
              <a:t>(1 of 3)</a:t>
            </a:r>
          </a:p>
        </p:txBody>
      </p:sp>
      <p:sp>
        <p:nvSpPr>
          <p:cNvPr id="32771" name="Content Placeholder 2">
            <a:extLst>
              <a:ext uri="{FF2B5EF4-FFF2-40B4-BE49-F238E27FC236}">
                <a16:creationId xmlns:a16="http://schemas.microsoft.com/office/drawing/2014/main" id="{0209DD19-454F-44CF-AF96-F1EB31F34037}"/>
              </a:ext>
            </a:extLst>
          </p:cNvPr>
          <p:cNvSpPr>
            <a:spLocks noGrp="1" noChangeArrowheads="1"/>
          </p:cNvSpPr>
          <p:nvPr>
            <p:ph idx="1"/>
          </p:nvPr>
        </p:nvSpPr>
        <p:spPr/>
        <p:txBody>
          <a:bodyPr/>
          <a:lstStyle/>
          <a:p>
            <a:pPr>
              <a:buFontTx/>
              <a:buChar char="•"/>
            </a:pPr>
            <a:r>
              <a:rPr lang="en-US" altLang="en-US" u="sng" dirty="0"/>
              <a:t>Global variable</a:t>
            </a:r>
            <a:r>
              <a:rPr lang="en-US" altLang="en-US" dirty="0"/>
              <a:t>: created by assignment statement written outside all the functions</a:t>
            </a:r>
          </a:p>
          <a:p>
            <a:pPr lvl="1"/>
            <a:r>
              <a:rPr lang="en-US" altLang="en-US" dirty="0"/>
              <a:t>Can be accessed by any statement in the program file, including from within a function</a:t>
            </a:r>
          </a:p>
          <a:p>
            <a:pPr lvl="1"/>
            <a:r>
              <a:rPr lang="en-US" altLang="en-US" dirty="0"/>
              <a:t>If a function needs to assign a value to the global variable, the global variable must be redeclared within the function</a:t>
            </a:r>
          </a:p>
          <a:p>
            <a:pPr lvl="2"/>
            <a:r>
              <a:rPr lang="en-US" altLang="en-US" dirty="0"/>
              <a:t>General format: </a:t>
            </a:r>
            <a:r>
              <a:rPr lang="en-US" altLang="en-US" dirty="0">
                <a:latin typeface="Courier New" panose="02070309020205020404" pitchFamily="49" charset="0"/>
                <a:cs typeface="Courier New" panose="02070309020205020404" pitchFamily="49" charset="0"/>
              </a:rPr>
              <a:t>global </a:t>
            </a:r>
            <a:r>
              <a:rPr lang="en-US" altLang="en-US" i="1" dirty="0" err="1">
                <a:latin typeface="Courier New" panose="02070309020205020404" pitchFamily="49" charset="0"/>
                <a:cs typeface="Courier New" panose="02070309020205020404" pitchFamily="49" charset="0"/>
              </a:rPr>
              <a:t>variable_name</a:t>
            </a:r>
            <a:endParaRPr lang="he-IL" altLang="en-US" i="1" dirty="0">
              <a:latin typeface="Courier New" panose="02070309020205020404" pitchFamily="49" charset="0"/>
              <a:cs typeface="Courier New" panose="02070309020205020404" pitchFamily="49" charset="0"/>
            </a:endParaRPr>
          </a:p>
          <a:p>
            <a:pPr>
              <a:buFontTx/>
              <a:buChar char="•"/>
            </a:pPr>
            <a:endParaRPr lang="en-US" altLang="en-US"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E83556-DAD2-0252-FCAE-ECDC5A2DF489}"/>
              </a:ext>
            </a:extLst>
          </p:cNvPr>
          <p:cNvSpPr>
            <a:spLocks noGrp="1"/>
          </p:cNvSpPr>
          <p:nvPr>
            <p:ph type="title"/>
          </p:nvPr>
        </p:nvSpPr>
        <p:spPr>
          <a:xfrm>
            <a:off x="1828800" y="76200"/>
            <a:ext cx="3733800" cy="1097280"/>
          </a:xfrm>
        </p:spPr>
        <p:txBody>
          <a:bodyPr/>
          <a:lstStyle/>
          <a:p>
            <a:r>
              <a:rPr lang="en-US" sz="4000" dirty="0"/>
              <a:t>                     Example</a:t>
            </a:r>
          </a:p>
        </p:txBody>
      </p:sp>
      <p:sp>
        <p:nvSpPr>
          <p:cNvPr id="4" name="Rectangle 1">
            <a:extLst>
              <a:ext uri="{FF2B5EF4-FFF2-40B4-BE49-F238E27FC236}">
                <a16:creationId xmlns:a16="http://schemas.microsoft.com/office/drawing/2014/main" id="{5B6A1CD9-3220-9808-12CD-91C6A795CC86}"/>
              </a:ext>
            </a:extLst>
          </p:cNvPr>
          <p:cNvSpPr>
            <a:spLocks noGrp="1" noChangeArrowheads="1"/>
          </p:cNvSpPr>
          <p:nvPr>
            <p:ph idx="1"/>
          </p:nvPr>
        </p:nvSpPr>
        <p:spPr bwMode="auto">
          <a:xfrm>
            <a:off x="1600200" y="1842463"/>
            <a:ext cx="5029200" cy="3477875"/>
          </a:xfrm>
          <a:prstGeom prst="rect">
            <a:avLst/>
          </a:prstGeom>
          <a:solidFill>
            <a:srgbClr val="FF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400" b="0" i="0" u="none" strike="noStrike" cap="none" normalizeH="0" baseline="0" dirty="0">
                <a:ln>
                  <a:noFill/>
                </a:ln>
                <a:solidFill>
                  <a:srgbClr val="080808"/>
                </a:solidFill>
                <a:effectLst/>
                <a:latin typeface="JetBrains Mono"/>
              </a:rPr>
              <a:t>my_value = </a:t>
            </a:r>
            <a:r>
              <a:rPr kumimoji="0" lang="en-US" altLang="en-US" sz="4400" b="0" i="0" u="none" strike="noStrike" cap="none" normalizeH="0" baseline="0" dirty="0">
                <a:ln>
                  <a:noFill/>
                </a:ln>
                <a:solidFill>
                  <a:srgbClr val="1750EB"/>
                </a:solidFill>
                <a:effectLst/>
                <a:latin typeface="JetBrains Mono"/>
              </a:rPr>
              <a:t>10</a:t>
            </a:r>
            <a:br>
              <a:rPr kumimoji="0" lang="en-US" altLang="en-US" sz="4400" b="0" i="0" u="none" strike="noStrike" cap="none" normalizeH="0" baseline="0" dirty="0">
                <a:ln>
                  <a:noFill/>
                </a:ln>
                <a:solidFill>
                  <a:srgbClr val="1750EB"/>
                </a:solidFill>
                <a:effectLst/>
                <a:latin typeface="JetBrains Mono"/>
              </a:rPr>
            </a:br>
            <a:r>
              <a:rPr kumimoji="0" lang="en-US" altLang="en-US" sz="4400" b="0" i="0" u="none" strike="noStrike" cap="none" normalizeH="0" baseline="0" dirty="0">
                <a:ln>
                  <a:noFill/>
                </a:ln>
                <a:solidFill>
                  <a:srgbClr val="0033B3"/>
                </a:solidFill>
                <a:effectLst/>
                <a:latin typeface="JetBrains Mono"/>
              </a:rPr>
              <a:t>def </a:t>
            </a:r>
            <a:r>
              <a:rPr kumimoji="0" lang="en-US" altLang="en-US" sz="4400" b="0" i="0" u="none" strike="noStrike" cap="none" normalizeH="0" baseline="0" dirty="0">
                <a:ln>
                  <a:noFill/>
                </a:ln>
                <a:solidFill>
                  <a:srgbClr val="00627A"/>
                </a:solidFill>
                <a:effectLst/>
                <a:latin typeface="JetBrains Mono"/>
              </a:rPr>
              <a:t>show_value</a:t>
            </a:r>
            <a:r>
              <a:rPr kumimoji="0" lang="en-US" altLang="en-US" sz="4400" b="0" i="0" u="none" strike="noStrike" cap="none" normalizeH="0" baseline="0" dirty="0">
                <a:ln>
                  <a:noFill/>
                </a:ln>
                <a:solidFill>
                  <a:srgbClr val="080808"/>
                </a:solidFill>
                <a:effectLst/>
                <a:latin typeface="JetBrains Mono"/>
              </a:rPr>
              <a:t>():</a:t>
            </a:r>
            <a:br>
              <a:rPr kumimoji="0" lang="en-US" altLang="en-US" sz="4400" b="0" i="0" u="none" strike="noStrike" cap="none" normalizeH="0" baseline="0" dirty="0">
                <a:ln>
                  <a:noFill/>
                </a:ln>
                <a:solidFill>
                  <a:srgbClr val="080808"/>
                </a:solidFill>
                <a:effectLst/>
                <a:latin typeface="JetBrains Mono"/>
              </a:rPr>
            </a:br>
            <a:r>
              <a:rPr kumimoji="0" lang="en-US" altLang="en-US" sz="4400" b="0" i="0" u="none" strike="noStrike" cap="none" normalizeH="0" baseline="0" dirty="0">
                <a:ln>
                  <a:noFill/>
                </a:ln>
                <a:solidFill>
                  <a:srgbClr val="080808"/>
                </a:solidFill>
                <a:effectLst/>
                <a:latin typeface="JetBrains Mono"/>
              </a:rPr>
              <a:t>    </a:t>
            </a:r>
            <a:r>
              <a:rPr kumimoji="0" lang="en-US" altLang="en-US" sz="4400" b="0" i="0" u="none" strike="noStrike" cap="none" normalizeH="0" baseline="0" dirty="0">
                <a:ln>
                  <a:noFill/>
                </a:ln>
                <a:solidFill>
                  <a:srgbClr val="000080"/>
                </a:solidFill>
                <a:effectLst/>
                <a:latin typeface="JetBrains Mono"/>
              </a:rPr>
              <a:t>print</a:t>
            </a:r>
            <a:r>
              <a:rPr kumimoji="0" lang="en-US" altLang="en-US" sz="4400" b="0" i="0" u="none" strike="noStrike" cap="none" normalizeH="0" baseline="0" dirty="0">
                <a:ln>
                  <a:noFill/>
                </a:ln>
                <a:solidFill>
                  <a:srgbClr val="080808"/>
                </a:solidFill>
                <a:effectLst/>
                <a:latin typeface="JetBrains Mono"/>
              </a:rPr>
              <a:t>(my_value)</a:t>
            </a:r>
            <a:br>
              <a:rPr kumimoji="0" lang="en-US" altLang="en-US" sz="4400" b="0" i="0" u="none" strike="noStrike" cap="none" normalizeH="0" baseline="0" dirty="0">
                <a:ln>
                  <a:noFill/>
                </a:ln>
                <a:solidFill>
                  <a:srgbClr val="080808"/>
                </a:solidFill>
                <a:effectLst/>
                <a:latin typeface="JetBrains Mono"/>
              </a:rPr>
            </a:br>
            <a:r>
              <a:rPr kumimoji="0" lang="en-US" altLang="en-US" sz="4400" b="0" i="0" u="none" strike="noStrike" cap="none" normalizeH="0" baseline="0" dirty="0">
                <a:ln>
                  <a:noFill/>
                </a:ln>
                <a:solidFill>
                  <a:srgbClr val="080808"/>
                </a:solidFill>
                <a:effectLst/>
                <a:latin typeface="JetBrains Mono"/>
              </a:rPr>
              <a:t>    </a:t>
            </a:r>
            <a:br>
              <a:rPr kumimoji="0" lang="en-US" altLang="en-US" sz="4400" b="0" i="0" u="none" strike="noStrike" cap="none" normalizeH="0" baseline="0" dirty="0">
                <a:ln>
                  <a:noFill/>
                </a:ln>
                <a:solidFill>
                  <a:srgbClr val="080808"/>
                </a:solidFill>
                <a:effectLst/>
                <a:latin typeface="JetBrains Mono"/>
              </a:rPr>
            </a:br>
            <a:r>
              <a:rPr kumimoji="0" lang="en-US" altLang="en-US" sz="4400" b="0" i="0" u="none" strike="noStrike" cap="none" normalizeH="0" baseline="0" dirty="0">
                <a:ln>
                  <a:noFill/>
                </a:ln>
                <a:solidFill>
                  <a:srgbClr val="080808"/>
                </a:solidFill>
                <a:effectLst/>
                <a:latin typeface="JetBrains Mono"/>
              </a:rPr>
              <a:t>show_value()</a:t>
            </a:r>
            <a:endParaRPr kumimoji="0" lang="en-US" altLang="en-US" sz="8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24293329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230FAF-2994-9617-BE1B-50471F94767A}"/>
              </a:ext>
            </a:extLst>
          </p:cNvPr>
          <p:cNvSpPr>
            <a:spLocks noGrp="1"/>
          </p:cNvSpPr>
          <p:nvPr>
            <p:ph type="title"/>
          </p:nvPr>
        </p:nvSpPr>
        <p:spPr>
          <a:xfrm>
            <a:off x="609600" y="0"/>
            <a:ext cx="2057400" cy="1097280"/>
          </a:xfrm>
        </p:spPr>
        <p:txBody>
          <a:bodyPr/>
          <a:lstStyle/>
          <a:p>
            <a:r>
              <a:rPr lang="en-US" dirty="0"/>
              <a:t>Example</a:t>
            </a:r>
          </a:p>
        </p:txBody>
      </p:sp>
      <p:sp>
        <p:nvSpPr>
          <p:cNvPr id="4" name="Rectangle 1">
            <a:extLst>
              <a:ext uri="{FF2B5EF4-FFF2-40B4-BE49-F238E27FC236}">
                <a16:creationId xmlns:a16="http://schemas.microsoft.com/office/drawing/2014/main" id="{E466A180-B528-0754-B001-A88FCF04D08E}"/>
              </a:ext>
            </a:extLst>
          </p:cNvPr>
          <p:cNvSpPr>
            <a:spLocks noGrp="1" noChangeArrowheads="1"/>
          </p:cNvSpPr>
          <p:nvPr>
            <p:ph idx="1"/>
          </p:nvPr>
        </p:nvSpPr>
        <p:spPr bwMode="auto">
          <a:xfrm>
            <a:off x="609600" y="1143000"/>
            <a:ext cx="7037247" cy="4832092"/>
          </a:xfrm>
          <a:prstGeom prst="rect">
            <a:avLst/>
          </a:prstGeom>
          <a:solidFill>
            <a:srgbClr val="FF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a:ln>
                  <a:noFill/>
                </a:ln>
                <a:solidFill>
                  <a:srgbClr val="080808"/>
                </a:solidFill>
                <a:effectLst/>
                <a:latin typeface="JetBrains Mono"/>
              </a:rPr>
              <a:t>number=</a:t>
            </a:r>
            <a:r>
              <a:rPr kumimoji="0" lang="en-US" altLang="en-US" sz="2800" b="0" i="0" u="none" strike="noStrike" cap="none" normalizeH="0" baseline="0" dirty="0">
                <a:ln>
                  <a:noFill/>
                </a:ln>
                <a:solidFill>
                  <a:srgbClr val="1750EB"/>
                </a:solidFill>
                <a:effectLst/>
                <a:latin typeface="JetBrains Mono"/>
              </a:rPr>
              <a:t>0</a:t>
            </a:r>
            <a:br>
              <a:rPr kumimoji="0" lang="en-US" altLang="en-US" sz="2800" b="0" i="0" u="none" strike="noStrike" cap="none" normalizeH="0" baseline="0" dirty="0">
                <a:ln>
                  <a:noFill/>
                </a:ln>
                <a:solidFill>
                  <a:srgbClr val="1750EB"/>
                </a:solidFill>
                <a:effectLst/>
                <a:latin typeface="JetBrains Mono"/>
              </a:rPr>
            </a:br>
            <a:br>
              <a:rPr kumimoji="0" lang="en-US" altLang="en-US" sz="2800" b="0" i="0" u="none" strike="noStrike" cap="none" normalizeH="0" baseline="0" dirty="0">
                <a:ln>
                  <a:noFill/>
                </a:ln>
                <a:solidFill>
                  <a:srgbClr val="1750EB"/>
                </a:solidFill>
                <a:effectLst/>
                <a:latin typeface="JetBrains Mono"/>
              </a:rPr>
            </a:br>
            <a:r>
              <a:rPr kumimoji="0" lang="en-US" altLang="en-US" sz="2800" b="0" i="0" u="none" strike="noStrike" cap="none" normalizeH="0" baseline="0" dirty="0">
                <a:ln>
                  <a:noFill/>
                </a:ln>
                <a:solidFill>
                  <a:srgbClr val="0033B3"/>
                </a:solidFill>
                <a:effectLst/>
                <a:latin typeface="JetBrains Mono"/>
              </a:rPr>
              <a:t>def </a:t>
            </a:r>
            <a:r>
              <a:rPr kumimoji="0" lang="en-US" altLang="en-US" sz="2800" b="0" i="0" u="none" strike="noStrike" cap="none" normalizeH="0" baseline="0" dirty="0">
                <a:ln>
                  <a:noFill/>
                </a:ln>
                <a:solidFill>
                  <a:srgbClr val="00627A"/>
                </a:solidFill>
                <a:effectLst/>
                <a:latin typeface="JetBrains Mono"/>
              </a:rPr>
              <a:t>main</a:t>
            </a:r>
            <a:r>
              <a:rPr kumimoji="0" lang="en-US" altLang="en-US" sz="2800" b="0" i="0" u="none" strike="noStrike" cap="none" normalizeH="0" baseline="0" dirty="0">
                <a:ln>
                  <a:noFill/>
                </a:ln>
                <a:solidFill>
                  <a:srgbClr val="080808"/>
                </a:solidFill>
                <a:effectLst/>
                <a:latin typeface="JetBrains Mono"/>
              </a:rPr>
              <a:t>():</a:t>
            </a:r>
            <a:br>
              <a:rPr kumimoji="0" lang="en-US" altLang="en-US" sz="2800" b="0" i="0" u="none" strike="noStrike" cap="none" normalizeH="0" baseline="0" dirty="0">
                <a:ln>
                  <a:noFill/>
                </a:ln>
                <a:solidFill>
                  <a:srgbClr val="080808"/>
                </a:solidFill>
                <a:effectLst/>
                <a:latin typeface="JetBrains Mono"/>
              </a:rPr>
            </a:br>
            <a:r>
              <a:rPr kumimoji="0" lang="en-US" altLang="en-US" sz="2800" b="0" i="0" u="none" strike="noStrike" cap="none" normalizeH="0" baseline="0" dirty="0">
                <a:ln>
                  <a:noFill/>
                </a:ln>
                <a:solidFill>
                  <a:srgbClr val="080808"/>
                </a:solidFill>
                <a:effectLst/>
                <a:latin typeface="JetBrains Mono"/>
              </a:rPr>
              <a:t>    </a:t>
            </a:r>
            <a:r>
              <a:rPr kumimoji="0" lang="en-US" altLang="en-US" sz="2800" b="0" i="0" u="none" strike="noStrike" cap="none" normalizeH="0" baseline="0" dirty="0">
                <a:ln>
                  <a:noFill/>
                </a:ln>
                <a:solidFill>
                  <a:srgbClr val="0033B3"/>
                </a:solidFill>
                <a:effectLst/>
                <a:latin typeface="JetBrains Mono"/>
              </a:rPr>
              <a:t>global </a:t>
            </a:r>
            <a:r>
              <a:rPr kumimoji="0" lang="en-US" altLang="en-US" sz="2800" b="0" i="0" u="none" strike="noStrike" cap="none" normalizeH="0" baseline="0" dirty="0">
                <a:ln>
                  <a:noFill/>
                </a:ln>
                <a:solidFill>
                  <a:srgbClr val="080808"/>
                </a:solidFill>
                <a:effectLst/>
                <a:latin typeface="JetBrains Mono"/>
              </a:rPr>
              <a:t>number</a:t>
            </a:r>
            <a:br>
              <a:rPr kumimoji="0" lang="en-US" altLang="en-US" sz="2800" b="0" i="0" u="none" strike="noStrike" cap="none" normalizeH="0" baseline="0" dirty="0">
                <a:ln>
                  <a:noFill/>
                </a:ln>
                <a:solidFill>
                  <a:srgbClr val="080808"/>
                </a:solidFill>
                <a:effectLst/>
                <a:latin typeface="JetBrains Mono"/>
              </a:rPr>
            </a:br>
            <a:r>
              <a:rPr kumimoji="0" lang="en-US" altLang="en-US" sz="2800" b="0" i="0" u="none" strike="noStrike" cap="none" normalizeH="0" baseline="0" dirty="0">
                <a:ln>
                  <a:noFill/>
                </a:ln>
                <a:solidFill>
                  <a:srgbClr val="080808"/>
                </a:solidFill>
                <a:effectLst/>
                <a:latin typeface="JetBrains Mono"/>
              </a:rPr>
              <a:t>    number=</a:t>
            </a:r>
            <a:r>
              <a:rPr kumimoji="0" lang="en-US" altLang="en-US" sz="2800" b="0" i="0" u="none" strike="noStrike" cap="none" normalizeH="0" baseline="0" dirty="0">
                <a:ln>
                  <a:noFill/>
                </a:ln>
                <a:solidFill>
                  <a:srgbClr val="000080"/>
                </a:solidFill>
                <a:effectLst/>
                <a:latin typeface="JetBrains Mono"/>
              </a:rPr>
              <a:t>int</a:t>
            </a:r>
            <a:r>
              <a:rPr kumimoji="0" lang="en-US" altLang="en-US" sz="2800" b="0" i="0" u="none" strike="noStrike" cap="none" normalizeH="0" baseline="0" dirty="0">
                <a:ln>
                  <a:noFill/>
                </a:ln>
                <a:solidFill>
                  <a:srgbClr val="080808"/>
                </a:solidFill>
                <a:effectLst/>
                <a:latin typeface="JetBrains Mono"/>
              </a:rPr>
              <a:t>(</a:t>
            </a:r>
            <a:r>
              <a:rPr kumimoji="0" lang="en-US" altLang="en-US" sz="2800" b="0" i="0" u="none" strike="noStrike" cap="none" normalizeH="0" baseline="0" dirty="0">
                <a:ln>
                  <a:noFill/>
                </a:ln>
                <a:solidFill>
                  <a:srgbClr val="000080"/>
                </a:solidFill>
                <a:effectLst/>
                <a:latin typeface="JetBrains Mono"/>
              </a:rPr>
              <a:t>input</a:t>
            </a:r>
            <a:r>
              <a:rPr kumimoji="0" lang="en-US" altLang="en-US" sz="2800" b="0" i="0" u="none" strike="noStrike" cap="none" normalizeH="0" baseline="0" dirty="0">
                <a:ln>
                  <a:noFill/>
                </a:ln>
                <a:solidFill>
                  <a:srgbClr val="080808"/>
                </a:solidFill>
                <a:effectLst/>
                <a:latin typeface="JetBrains Mono"/>
              </a:rPr>
              <a:t>(</a:t>
            </a:r>
            <a:r>
              <a:rPr kumimoji="0" lang="en-US" altLang="en-US" sz="2800" b="0" i="0" u="none" strike="noStrike" cap="none" normalizeH="0" baseline="0" dirty="0">
                <a:ln>
                  <a:noFill/>
                </a:ln>
                <a:solidFill>
                  <a:srgbClr val="067D17"/>
                </a:solidFill>
                <a:effectLst/>
                <a:latin typeface="JetBrains Mono"/>
              </a:rPr>
              <a:t>'Enter a number: '</a:t>
            </a:r>
            <a:r>
              <a:rPr kumimoji="0" lang="en-US" altLang="en-US" sz="2800" b="0" i="0" u="none" strike="noStrike" cap="none" normalizeH="0" baseline="0" dirty="0">
                <a:ln>
                  <a:noFill/>
                </a:ln>
                <a:solidFill>
                  <a:srgbClr val="080808"/>
                </a:solidFill>
                <a:effectLst/>
                <a:latin typeface="JetBrains Mono"/>
              </a:rPr>
              <a:t>))</a:t>
            </a:r>
            <a:br>
              <a:rPr kumimoji="0" lang="en-US" altLang="en-US" sz="2800" b="0" i="0" u="none" strike="noStrike" cap="none" normalizeH="0" baseline="0" dirty="0">
                <a:ln>
                  <a:noFill/>
                </a:ln>
                <a:solidFill>
                  <a:srgbClr val="080808"/>
                </a:solidFill>
                <a:effectLst/>
                <a:latin typeface="JetBrains Mono"/>
              </a:rPr>
            </a:br>
            <a:r>
              <a:rPr kumimoji="0" lang="en-US" altLang="en-US" sz="2800" b="0" i="0" u="none" strike="noStrike" cap="none" normalizeH="0" baseline="0" dirty="0">
                <a:ln>
                  <a:noFill/>
                </a:ln>
                <a:solidFill>
                  <a:srgbClr val="080808"/>
                </a:solidFill>
                <a:effectLst/>
                <a:latin typeface="JetBrains Mono"/>
              </a:rPr>
              <a:t>    </a:t>
            </a:r>
            <a:r>
              <a:rPr kumimoji="0" lang="en-US" altLang="en-US" sz="2800" b="0" i="0" u="none" strike="noStrike" cap="none" normalizeH="0" baseline="0" dirty="0" err="1">
                <a:ln>
                  <a:noFill/>
                </a:ln>
                <a:solidFill>
                  <a:srgbClr val="080808"/>
                </a:solidFill>
                <a:effectLst/>
                <a:latin typeface="JetBrains Mono"/>
              </a:rPr>
              <a:t>show_value</a:t>
            </a:r>
            <a:r>
              <a:rPr kumimoji="0" lang="en-US" altLang="en-US" sz="2800" b="0" i="0" u="none" strike="noStrike" cap="none" normalizeH="0" baseline="0" dirty="0">
                <a:ln>
                  <a:noFill/>
                </a:ln>
                <a:solidFill>
                  <a:srgbClr val="080808"/>
                </a:solidFill>
                <a:effectLst/>
                <a:latin typeface="JetBrains Mono"/>
              </a:rPr>
              <a:t>()</a:t>
            </a:r>
            <a:br>
              <a:rPr kumimoji="0" lang="en-US" altLang="en-US" sz="2800" b="0" i="0" u="none" strike="noStrike" cap="none" normalizeH="0" baseline="0" dirty="0">
                <a:ln>
                  <a:noFill/>
                </a:ln>
                <a:solidFill>
                  <a:srgbClr val="080808"/>
                </a:solidFill>
                <a:effectLst/>
                <a:latin typeface="JetBrains Mono"/>
              </a:rPr>
            </a:br>
            <a:br>
              <a:rPr kumimoji="0" lang="en-US" altLang="en-US" sz="2800" b="0" i="0" u="none" strike="noStrike" cap="none" normalizeH="0" baseline="0" dirty="0">
                <a:ln>
                  <a:noFill/>
                </a:ln>
                <a:solidFill>
                  <a:srgbClr val="080808"/>
                </a:solidFill>
                <a:effectLst/>
                <a:latin typeface="JetBrains Mono"/>
              </a:rPr>
            </a:br>
            <a:r>
              <a:rPr kumimoji="0" lang="en-US" altLang="en-US" sz="2800" b="0" i="0" u="none" strike="noStrike" cap="none" normalizeH="0" baseline="0" dirty="0">
                <a:ln>
                  <a:noFill/>
                </a:ln>
                <a:solidFill>
                  <a:srgbClr val="0033B3"/>
                </a:solidFill>
                <a:effectLst/>
                <a:latin typeface="JetBrains Mono"/>
              </a:rPr>
              <a:t>def </a:t>
            </a:r>
            <a:r>
              <a:rPr kumimoji="0" lang="en-US" altLang="en-US" sz="2800" b="0" i="0" u="none" strike="noStrike" cap="none" normalizeH="0" baseline="0" dirty="0" err="1">
                <a:ln>
                  <a:noFill/>
                </a:ln>
                <a:solidFill>
                  <a:srgbClr val="00627A"/>
                </a:solidFill>
                <a:effectLst/>
                <a:latin typeface="JetBrains Mono"/>
              </a:rPr>
              <a:t>show_value</a:t>
            </a:r>
            <a:r>
              <a:rPr kumimoji="0" lang="en-US" altLang="en-US" sz="2800" b="0" i="0" u="none" strike="noStrike" cap="none" normalizeH="0" baseline="0" dirty="0">
                <a:ln>
                  <a:noFill/>
                </a:ln>
                <a:solidFill>
                  <a:srgbClr val="080808"/>
                </a:solidFill>
                <a:effectLst/>
                <a:latin typeface="JetBrains Mono"/>
              </a:rPr>
              <a:t>():</a:t>
            </a:r>
            <a:br>
              <a:rPr kumimoji="0" lang="en-US" altLang="en-US" sz="2800" b="0" i="0" u="none" strike="noStrike" cap="none" normalizeH="0" baseline="0" dirty="0">
                <a:ln>
                  <a:noFill/>
                </a:ln>
                <a:solidFill>
                  <a:srgbClr val="080808"/>
                </a:solidFill>
                <a:effectLst/>
                <a:latin typeface="JetBrains Mono"/>
              </a:rPr>
            </a:br>
            <a:r>
              <a:rPr kumimoji="0" lang="en-US" altLang="en-US" sz="2800" b="0" i="0" u="none" strike="noStrike" cap="none" normalizeH="0" baseline="0" dirty="0">
                <a:ln>
                  <a:noFill/>
                </a:ln>
                <a:solidFill>
                  <a:srgbClr val="080808"/>
                </a:solidFill>
                <a:effectLst/>
                <a:latin typeface="JetBrains Mono"/>
              </a:rPr>
              <a:t>    </a:t>
            </a:r>
            <a:r>
              <a:rPr kumimoji="0" lang="en-US" altLang="en-US" sz="2800" b="0" i="0" u="none" strike="noStrike" cap="none" normalizeH="0" baseline="0" dirty="0">
                <a:ln>
                  <a:noFill/>
                </a:ln>
                <a:solidFill>
                  <a:srgbClr val="000080"/>
                </a:solidFill>
                <a:effectLst/>
                <a:latin typeface="JetBrains Mono"/>
              </a:rPr>
              <a:t>print</a:t>
            </a:r>
            <a:r>
              <a:rPr kumimoji="0" lang="en-US" altLang="en-US" sz="2800" b="0" i="0" u="none" strike="noStrike" cap="none" normalizeH="0" baseline="0" dirty="0">
                <a:ln>
                  <a:noFill/>
                </a:ln>
                <a:solidFill>
                  <a:srgbClr val="080808"/>
                </a:solidFill>
                <a:effectLst/>
                <a:latin typeface="JetBrains Mono"/>
              </a:rPr>
              <a:t>(</a:t>
            </a:r>
            <a:r>
              <a:rPr kumimoji="0" lang="en-US" altLang="en-US" sz="2800" b="0" i="0" u="none" strike="noStrike" cap="none" normalizeH="0" baseline="0" dirty="0" err="1">
                <a:ln>
                  <a:noFill/>
                </a:ln>
                <a:solidFill>
                  <a:srgbClr val="067D17"/>
                </a:solidFill>
                <a:effectLst/>
                <a:latin typeface="JetBrains Mono"/>
              </a:rPr>
              <a:t>f'the</a:t>
            </a:r>
            <a:r>
              <a:rPr kumimoji="0" lang="en-US" altLang="en-US" sz="2800" b="0" i="0" u="none" strike="noStrike" cap="none" normalizeH="0" baseline="0" dirty="0">
                <a:ln>
                  <a:noFill/>
                </a:ln>
                <a:solidFill>
                  <a:srgbClr val="067D17"/>
                </a:solidFill>
                <a:effectLst/>
                <a:latin typeface="JetBrains Mono"/>
              </a:rPr>
              <a:t> number you entered is </a:t>
            </a:r>
            <a:r>
              <a:rPr kumimoji="0" lang="en-US" altLang="en-US" sz="2800" b="0" i="0" u="none" strike="noStrike" cap="none" normalizeH="0" baseline="0" dirty="0">
                <a:ln>
                  <a:noFill/>
                </a:ln>
                <a:solidFill>
                  <a:srgbClr val="0037A6"/>
                </a:solidFill>
                <a:effectLst/>
                <a:latin typeface="JetBrains Mono"/>
              </a:rPr>
              <a:t>{</a:t>
            </a:r>
            <a:r>
              <a:rPr kumimoji="0" lang="en-US" altLang="en-US" sz="2800" b="0" i="0" u="none" strike="noStrike" cap="none" normalizeH="0" baseline="0" dirty="0">
                <a:ln>
                  <a:noFill/>
                </a:ln>
                <a:solidFill>
                  <a:srgbClr val="080808"/>
                </a:solidFill>
                <a:effectLst/>
                <a:latin typeface="JetBrains Mono"/>
              </a:rPr>
              <a:t>number</a:t>
            </a:r>
            <a:r>
              <a:rPr kumimoji="0" lang="en-US" altLang="en-US" sz="2800" b="0" i="0" u="none" strike="noStrike" cap="none" normalizeH="0" baseline="0" dirty="0">
                <a:ln>
                  <a:noFill/>
                </a:ln>
                <a:solidFill>
                  <a:srgbClr val="0037A6"/>
                </a:solidFill>
                <a:effectLst/>
                <a:latin typeface="JetBrains Mono"/>
              </a:rPr>
              <a:t>}</a:t>
            </a:r>
            <a:r>
              <a:rPr kumimoji="0" lang="en-US" altLang="en-US" sz="2800" b="0" i="0" u="none" strike="noStrike" cap="none" normalizeH="0" baseline="0" dirty="0">
                <a:ln>
                  <a:noFill/>
                </a:ln>
                <a:solidFill>
                  <a:srgbClr val="067D17"/>
                </a:solidFill>
                <a:effectLst/>
                <a:latin typeface="JetBrains Mono"/>
              </a:rPr>
              <a:t>'</a:t>
            </a:r>
            <a:r>
              <a:rPr kumimoji="0" lang="en-US" altLang="en-US" sz="2800" b="0" i="0" u="none" strike="noStrike" cap="none" normalizeH="0" baseline="0" dirty="0">
                <a:ln>
                  <a:noFill/>
                </a:ln>
                <a:solidFill>
                  <a:srgbClr val="080808"/>
                </a:solidFill>
                <a:effectLst/>
                <a:latin typeface="JetBrains Mono"/>
              </a:rPr>
              <a:t>)</a:t>
            </a:r>
            <a:br>
              <a:rPr kumimoji="0" lang="en-US" altLang="en-US" sz="2800" b="0" i="0" u="none" strike="noStrike" cap="none" normalizeH="0" baseline="0" dirty="0">
                <a:ln>
                  <a:noFill/>
                </a:ln>
                <a:solidFill>
                  <a:srgbClr val="080808"/>
                </a:solidFill>
                <a:effectLst/>
                <a:latin typeface="JetBrains Mono"/>
              </a:rPr>
            </a:br>
            <a:br>
              <a:rPr kumimoji="0" lang="en-US" altLang="en-US" sz="2800" b="0" i="0" u="none" strike="noStrike" cap="none" normalizeH="0" baseline="0" dirty="0">
                <a:ln>
                  <a:noFill/>
                </a:ln>
                <a:solidFill>
                  <a:srgbClr val="080808"/>
                </a:solidFill>
                <a:effectLst/>
                <a:latin typeface="JetBrains Mono"/>
              </a:rPr>
            </a:br>
            <a:r>
              <a:rPr kumimoji="0" lang="en-US" altLang="en-US" sz="2800" b="0" i="0" u="none" strike="noStrike" cap="none" normalizeH="0" baseline="0" dirty="0">
                <a:ln>
                  <a:noFill/>
                </a:ln>
                <a:solidFill>
                  <a:srgbClr val="080808"/>
                </a:solidFill>
                <a:effectLst/>
                <a:latin typeface="JetBrains Mono"/>
              </a:rPr>
              <a:t>main()</a:t>
            </a:r>
            <a:endParaRPr kumimoji="0" lang="en-US" altLang="en-US" sz="2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11393962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CAD1A4-275A-50E9-0076-38A1A34F4EBA}"/>
              </a:ext>
            </a:extLst>
          </p:cNvPr>
          <p:cNvSpPr>
            <a:spLocks noGrp="1"/>
          </p:cNvSpPr>
          <p:nvPr>
            <p:ph type="title"/>
          </p:nvPr>
        </p:nvSpPr>
        <p:spPr>
          <a:xfrm>
            <a:off x="1537138" y="304800"/>
            <a:ext cx="2667000" cy="1097280"/>
          </a:xfrm>
        </p:spPr>
        <p:txBody>
          <a:bodyPr/>
          <a:lstStyle/>
          <a:p>
            <a:r>
              <a:rPr lang="en-US" dirty="0"/>
              <a:t>           Example</a:t>
            </a:r>
          </a:p>
        </p:txBody>
      </p:sp>
      <p:sp>
        <p:nvSpPr>
          <p:cNvPr id="3" name="Rectangle 1">
            <a:extLst>
              <a:ext uri="{FF2B5EF4-FFF2-40B4-BE49-F238E27FC236}">
                <a16:creationId xmlns:a16="http://schemas.microsoft.com/office/drawing/2014/main" id="{7A981114-2EF2-3084-8D01-71B357132360}"/>
              </a:ext>
            </a:extLst>
          </p:cNvPr>
          <p:cNvSpPr>
            <a:spLocks noChangeArrowheads="1"/>
          </p:cNvSpPr>
          <p:nvPr/>
        </p:nvSpPr>
        <p:spPr bwMode="auto">
          <a:xfrm>
            <a:off x="1524000" y="1524000"/>
            <a:ext cx="5053306" cy="3108543"/>
          </a:xfrm>
          <a:prstGeom prst="rect">
            <a:avLst/>
          </a:prstGeom>
          <a:solidFill>
            <a:srgbClr val="FF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a:ln>
                  <a:noFill/>
                </a:ln>
                <a:solidFill>
                  <a:srgbClr val="080808"/>
                </a:solidFill>
                <a:effectLst/>
                <a:latin typeface="JetBrains Mono"/>
              </a:rPr>
              <a:t>my_value=</a:t>
            </a:r>
            <a:r>
              <a:rPr kumimoji="0" lang="en-US" altLang="en-US" sz="2800" b="0" i="0" u="none" strike="noStrike" cap="none" normalizeH="0" baseline="0" dirty="0">
                <a:ln>
                  <a:noFill/>
                </a:ln>
                <a:solidFill>
                  <a:srgbClr val="1750EB"/>
                </a:solidFill>
                <a:effectLst/>
                <a:latin typeface="JetBrains Mono"/>
              </a:rPr>
              <a:t>10</a:t>
            </a:r>
            <a:br>
              <a:rPr kumimoji="0" lang="en-US" altLang="en-US" sz="2800" b="0" i="0" u="none" strike="noStrike" cap="none" normalizeH="0" baseline="0" dirty="0">
                <a:ln>
                  <a:noFill/>
                </a:ln>
                <a:solidFill>
                  <a:srgbClr val="1750EB"/>
                </a:solidFill>
                <a:effectLst/>
                <a:latin typeface="JetBrains Mono"/>
              </a:rPr>
            </a:br>
            <a:br>
              <a:rPr kumimoji="0" lang="en-US" altLang="en-US" sz="2800" b="0" i="0" u="none" strike="noStrike" cap="none" normalizeH="0" baseline="0" dirty="0">
                <a:ln>
                  <a:noFill/>
                </a:ln>
                <a:solidFill>
                  <a:srgbClr val="1750EB"/>
                </a:solidFill>
                <a:effectLst/>
                <a:latin typeface="JetBrains Mono"/>
              </a:rPr>
            </a:br>
            <a:r>
              <a:rPr kumimoji="0" lang="en-US" altLang="en-US" sz="2800" b="0" i="0" u="none" strike="noStrike" cap="none" normalizeH="0" baseline="0" dirty="0">
                <a:ln>
                  <a:noFill/>
                </a:ln>
                <a:solidFill>
                  <a:srgbClr val="0033B3"/>
                </a:solidFill>
                <a:effectLst/>
                <a:latin typeface="JetBrains Mono"/>
              </a:rPr>
              <a:t>def </a:t>
            </a:r>
            <a:r>
              <a:rPr kumimoji="0" lang="en-US" altLang="en-US" sz="2800" b="0" i="0" u="none" strike="noStrike" cap="none" normalizeH="0" baseline="0" dirty="0">
                <a:ln>
                  <a:noFill/>
                </a:ln>
                <a:solidFill>
                  <a:srgbClr val="00627A"/>
                </a:solidFill>
                <a:effectLst/>
                <a:latin typeface="JetBrains Mono"/>
              </a:rPr>
              <a:t>show_value</a:t>
            </a:r>
            <a:r>
              <a:rPr kumimoji="0" lang="en-US" altLang="en-US" sz="2800" b="0" i="0" u="none" strike="noStrike" cap="none" normalizeH="0" baseline="0" dirty="0">
                <a:ln>
                  <a:noFill/>
                </a:ln>
                <a:solidFill>
                  <a:srgbClr val="080808"/>
                </a:solidFill>
                <a:effectLst/>
                <a:latin typeface="JetBrains Mono"/>
              </a:rPr>
              <a:t>():</a:t>
            </a:r>
            <a:br>
              <a:rPr kumimoji="0" lang="en-US" altLang="en-US" sz="2800" b="0" i="0" u="none" strike="noStrike" cap="none" normalizeH="0" baseline="0" dirty="0">
                <a:ln>
                  <a:noFill/>
                </a:ln>
                <a:solidFill>
                  <a:srgbClr val="080808"/>
                </a:solidFill>
                <a:effectLst/>
                <a:latin typeface="JetBrains Mono"/>
              </a:rPr>
            </a:br>
            <a:r>
              <a:rPr kumimoji="0" lang="en-US" altLang="en-US" sz="2800" b="0" i="0" u="none" strike="noStrike" cap="none" normalizeH="0" baseline="0" dirty="0">
                <a:ln>
                  <a:noFill/>
                </a:ln>
                <a:solidFill>
                  <a:srgbClr val="080808"/>
                </a:solidFill>
                <a:effectLst/>
                <a:latin typeface="JetBrains Mono"/>
              </a:rPr>
              <a:t>    </a:t>
            </a:r>
            <a:r>
              <a:rPr kumimoji="0" lang="en-US" altLang="en-US" sz="2800" b="0" i="0" u="none" strike="noStrike" cap="none" normalizeH="0" baseline="0" dirty="0">
                <a:ln>
                  <a:noFill/>
                </a:ln>
                <a:solidFill>
                  <a:srgbClr val="0033B3"/>
                </a:solidFill>
                <a:effectLst/>
                <a:latin typeface="JetBrains Mono"/>
              </a:rPr>
              <a:t>global </a:t>
            </a:r>
            <a:r>
              <a:rPr kumimoji="0" lang="en-US" altLang="en-US" sz="2800" b="0" i="0" u="none" strike="noStrike" cap="none" normalizeH="0" baseline="0" dirty="0">
                <a:ln>
                  <a:noFill/>
                </a:ln>
                <a:solidFill>
                  <a:srgbClr val="080808"/>
                </a:solidFill>
                <a:effectLst/>
                <a:latin typeface="JetBrains Mono"/>
              </a:rPr>
              <a:t>my_value</a:t>
            </a:r>
            <a:br>
              <a:rPr kumimoji="0" lang="en-US" altLang="en-US" sz="2800" b="0" i="0" u="none" strike="noStrike" cap="none" normalizeH="0" baseline="0" dirty="0">
                <a:ln>
                  <a:noFill/>
                </a:ln>
                <a:solidFill>
                  <a:srgbClr val="080808"/>
                </a:solidFill>
                <a:effectLst/>
                <a:latin typeface="JetBrains Mono"/>
              </a:rPr>
            </a:br>
            <a:r>
              <a:rPr kumimoji="0" lang="en-US" altLang="en-US" sz="2800" b="0" i="0" u="none" strike="noStrike" cap="none" normalizeH="0" baseline="0" dirty="0">
                <a:ln>
                  <a:noFill/>
                </a:ln>
                <a:solidFill>
                  <a:srgbClr val="080808"/>
                </a:solidFill>
                <a:effectLst/>
                <a:latin typeface="JetBrains Mono"/>
              </a:rPr>
              <a:t>    my_value=my_value+</a:t>
            </a:r>
            <a:r>
              <a:rPr kumimoji="0" lang="en-US" altLang="en-US" sz="2800" b="0" i="0" u="none" strike="noStrike" cap="none" normalizeH="0" baseline="0" dirty="0">
                <a:ln>
                  <a:noFill/>
                </a:ln>
                <a:solidFill>
                  <a:srgbClr val="1750EB"/>
                </a:solidFill>
                <a:effectLst/>
                <a:latin typeface="JetBrains Mono"/>
              </a:rPr>
              <a:t>5</a:t>
            </a:r>
            <a:br>
              <a:rPr kumimoji="0" lang="en-US" altLang="en-US" sz="2800" b="0" i="0" u="none" strike="noStrike" cap="none" normalizeH="0" baseline="0" dirty="0">
                <a:ln>
                  <a:noFill/>
                </a:ln>
                <a:solidFill>
                  <a:srgbClr val="1750EB"/>
                </a:solidFill>
                <a:effectLst/>
                <a:latin typeface="JetBrains Mono"/>
              </a:rPr>
            </a:br>
            <a:r>
              <a:rPr kumimoji="0" lang="en-US" altLang="en-US" sz="2800" b="0" i="0" u="none" strike="noStrike" cap="none" normalizeH="0" baseline="0" dirty="0">
                <a:ln>
                  <a:noFill/>
                </a:ln>
                <a:solidFill>
                  <a:srgbClr val="1750EB"/>
                </a:solidFill>
                <a:effectLst/>
                <a:latin typeface="JetBrains Mono"/>
              </a:rPr>
              <a:t>    </a:t>
            </a:r>
            <a:r>
              <a:rPr kumimoji="0" lang="en-US" altLang="en-US" sz="2800" b="0" i="0" u="none" strike="noStrike" cap="none" normalizeH="0" baseline="0" dirty="0">
                <a:ln>
                  <a:noFill/>
                </a:ln>
                <a:solidFill>
                  <a:srgbClr val="000080"/>
                </a:solidFill>
                <a:effectLst/>
                <a:latin typeface="JetBrains Mono"/>
              </a:rPr>
              <a:t>print</a:t>
            </a:r>
            <a:r>
              <a:rPr kumimoji="0" lang="en-US" altLang="en-US" sz="2800" b="0" i="0" u="none" strike="noStrike" cap="none" normalizeH="0" baseline="0" dirty="0">
                <a:ln>
                  <a:noFill/>
                </a:ln>
                <a:solidFill>
                  <a:srgbClr val="080808"/>
                </a:solidFill>
                <a:effectLst/>
                <a:latin typeface="JetBrains Mono"/>
              </a:rPr>
              <a:t>(</a:t>
            </a:r>
            <a:r>
              <a:rPr kumimoji="0" lang="en-US" altLang="en-US" sz="2800" b="0" i="0" u="none" strike="noStrike" cap="none" normalizeH="0" baseline="0" dirty="0" err="1">
                <a:ln>
                  <a:noFill/>
                </a:ln>
                <a:solidFill>
                  <a:srgbClr val="067D17"/>
                </a:solidFill>
                <a:effectLst/>
                <a:latin typeface="JetBrains Mono"/>
              </a:rPr>
              <a:t>f'the</a:t>
            </a:r>
            <a:r>
              <a:rPr kumimoji="0" lang="en-US" altLang="en-US" sz="2800" b="0" i="0" u="none" strike="noStrike" cap="none" normalizeH="0" baseline="0" dirty="0">
                <a:ln>
                  <a:noFill/>
                </a:ln>
                <a:solidFill>
                  <a:srgbClr val="067D17"/>
                </a:solidFill>
                <a:effectLst/>
                <a:latin typeface="JetBrains Mono"/>
              </a:rPr>
              <a:t> value is </a:t>
            </a:r>
            <a:r>
              <a:rPr kumimoji="0" lang="en-US" altLang="en-US" sz="2800" b="0" i="0" u="none" strike="noStrike" cap="none" normalizeH="0" baseline="0" dirty="0">
                <a:ln>
                  <a:noFill/>
                </a:ln>
                <a:solidFill>
                  <a:srgbClr val="0037A6"/>
                </a:solidFill>
                <a:effectLst/>
                <a:latin typeface="JetBrains Mono"/>
              </a:rPr>
              <a:t>{</a:t>
            </a:r>
            <a:r>
              <a:rPr kumimoji="0" lang="en-US" altLang="en-US" sz="2800" b="0" i="0" u="none" strike="noStrike" cap="none" normalizeH="0" baseline="0" dirty="0">
                <a:ln>
                  <a:noFill/>
                </a:ln>
                <a:solidFill>
                  <a:srgbClr val="080808"/>
                </a:solidFill>
                <a:effectLst/>
                <a:latin typeface="JetBrains Mono"/>
              </a:rPr>
              <a:t>my_value</a:t>
            </a:r>
            <a:r>
              <a:rPr kumimoji="0" lang="en-US" altLang="en-US" sz="2800" b="0" i="0" u="none" strike="noStrike" cap="none" normalizeH="0" baseline="0" dirty="0">
                <a:ln>
                  <a:noFill/>
                </a:ln>
                <a:solidFill>
                  <a:srgbClr val="0037A6"/>
                </a:solidFill>
                <a:effectLst/>
                <a:latin typeface="JetBrains Mono"/>
              </a:rPr>
              <a:t>}</a:t>
            </a:r>
            <a:r>
              <a:rPr kumimoji="0" lang="en-US" altLang="en-US" sz="2800" b="0" i="0" u="none" strike="noStrike" cap="none" normalizeH="0" baseline="0" dirty="0">
                <a:ln>
                  <a:noFill/>
                </a:ln>
                <a:solidFill>
                  <a:srgbClr val="067D17"/>
                </a:solidFill>
                <a:effectLst/>
                <a:latin typeface="JetBrains Mono"/>
              </a:rPr>
              <a:t>'</a:t>
            </a:r>
            <a:r>
              <a:rPr kumimoji="0" lang="en-US" altLang="en-US" sz="2800" b="0" i="0" u="none" strike="noStrike" cap="none" normalizeH="0" baseline="0" dirty="0">
                <a:ln>
                  <a:noFill/>
                </a:ln>
                <a:solidFill>
                  <a:srgbClr val="080808"/>
                </a:solidFill>
                <a:effectLst/>
                <a:latin typeface="JetBrains Mono"/>
              </a:rPr>
              <a:t>)</a:t>
            </a:r>
            <a:br>
              <a:rPr kumimoji="0" lang="en-US" altLang="en-US" sz="2800" b="0" i="0" u="none" strike="noStrike" cap="none" normalizeH="0" baseline="0" dirty="0">
                <a:ln>
                  <a:noFill/>
                </a:ln>
                <a:solidFill>
                  <a:srgbClr val="080808"/>
                </a:solidFill>
                <a:effectLst/>
                <a:latin typeface="JetBrains Mono"/>
              </a:rPr>
            </a:br>
            <a:r>
              <a:rPr kumimoji="0" lang="en-US" altLang="en-US" sz="2800" b="0" i="0" u="none" strike="noStrike" cap="none" normalizeH="0" baseline="0" dirty="0">
                <a:ln>
                  <a:noFill/>
                </a:ln>
                <a:solidFill>
                  <a:srgbClr val="080808"/>
                </a:solidFill>
                <a:effectLst/>
                <a:latin typeface="JetBrains Mono"/>
              </a:rPr>
              <a:t>show_value()</a:t>
            </a:r>
            <a:endParaRPr kumimoji="0" lang="en-US" altLang="en-US" sz="2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5486901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1">
            <a:extLst>
              <a:ext uri="{FF2B5EF4-FFF2-40B4-BE49-F238E27FC236}">
                <a16:creationId xmlns:a16="http://schemas.microsoft.com/office/drawing/2014/main" id="{44DD794E-B9C1-43BB-BD09-7CF70FBFAF8D}"/>
              </a:ext>
            </a:extLst>
          </p:cNvPr>
          <p:cNvSpPr>
            <a:spLocks noGrp="1" noChangeArrowheads="1"/>
          </p:cNvSpPr>
          <p:nvPr>
            <p:ph type="title"/>
          </p:nvPr>
        </p:nvSpPr>
        <p:spPr/>
        <p:txBody>
          <a:bodyPr/>
          <a:lstStyle/>
          <a:p>
            <a:r>
              <a:rPr lang="en-US" altLang="en-US" dirty="0"/>
              <a:t>Global Variables and Global Constants</a:t>
            </a:r>
            <a:r>
              <a:rPr lang="en-US" altLang="en-US" sz="3600" b="0" dirty="0"/>
              <a:t> </a:t>
            </a:r>
            <a:r>
              <a:rPr lang="en-US" altLang="en-US" sz="2000" b="0" dirty="0"/>
              <a:t>(2 of 3)</a:t>
            </a:r>
            <a:endParaRPr lang="en-US" altLang="en-US" sz="2000" dirty="0"/>
          </a:p>
        </p:txBody>
      </p:sp>
      <p:sp>
        <p:nvSpPr>
          <p:cNvPr id="33795" name="Content Placeholder 2">
            <a:extLst>
              <a:ext uri="{FF2B5EF4-FFF2-40B4-BE49-F238E27FC236}">
                <a16:creationId xmlns:a16="http://schemas.microsoft.com/office/drawing/2014/main" id="{6D4F040F-3E58-470D-AACB-D23CA9B59A4A}"/>
              </a:ext>
            </a:extLst>
          </p:cNvPr>
          <p:cNvSpPr>
            <a:spLocks noGrp="1" noChangeArrowheads="1"/>
          </p:cNvSpPr>
          <p:nvPr>
            <p:ph idx="1"/>
          </p:nvPr>
        </p:nvSpPr>
        <p:spPr/>
        <p:txBody>
          <a:bodyPr/>
          <a:lstStyle/>
          <a:p>
            <a:pPr eaLnBrk="1" hangingPunct="1">
              <a:buFontTx/>
              <a:buChar char="•"/>
            </a:pPr>
            <a:r>
              <a:rPr lang="en-US" altLang="en-US" dirty="0"/>
              <a:t>Reasons to avoid using global variables:</a:t>
            </a:r>
          </a:p>
          <a:p>
            <a:pPr lvl="1" eaLnBrk="1" hangingPunct="1"/>
            <a:r>
              <a:rPr lang="en-US" altLang="en-US" dirty="0">
                <a:cs typeface="Courier New" panose="02070309020205020404" pitchFamily="49" charset="0"/>
              </a:rPr>
              <a:t>Global variables making debugging difficult</a:t>
            </a:r>
          </a:p>
          <a:p>
            <a:pPr lvl="2"/>
            <a:r>
              <a:rPr lang="en-US" altLang="en-US" dirty="0">
                <a:cs typeface="Courier New" panose="02070309020205020404" pitchFamily="49" charset="0"/>
              </a:rPr>
              <a:t>Many locations in the code could be causing a wrong variable value</a:t>
            </a:r>
          </a:p>
          <a:p>
            <a:pPr lvl="1" eaLnBrk="1" hangingPunct="1"/>
            <a:r>
              <a:rPr lang="en-US" altLang="en-US" dirty="0">
                <a:cs typeface="Courier New" panose="02070309020205020404" pitchFamily="49" charset="0"/>
              </a:rPr>
              <a:t>Functions that use global variables are usually dependent on those variables</a:t>
            </a:r>
          </a:p>
          <a:p>
            <a:pPr lvl="2"/>
            <a:r>
              <a:rPr lang="en-US" altLang="en-US" dirty="0">
                <a:cs typeface="Courier New" panose="02070309020205020404" pitchFamily="49" charset="0"/>
              </a:rPr>
              <a:t>Makes function hard to transfer to another program</a:t>
            </a:r>
          </a:p>
          <a:p>
            <a:pPr lvl="1" eaLnBrk="1" hangingPunct="1"/>
            <a:r>
              <a:rPr lang="en-US" altLang="en-US" dirty="0">
                <a:cs typeface="Courier New" panose="02070309020205020404" pitchFamily="49" charset="0"/>
              </a:rPr>
              <a:t>Global variables make a program hard to understand</a:t>
            </a:r>
          </a:p>
          <a:p>
            <a:pPr>
              <a:buFontTx/>
              <a:buChar char="•"/>
            </a:pPr>
            <a:endParaRPr lang="en-US" altLang="en-US"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8C0D3-A61B-ED4B-1030-B05333EB229C}"/>
              </a:ext>
            </a:extLst>
          </p:cNvPr>
          <p:cNvSpPr>
            <a:spLocks noGrp="1"/>
          </p:cNvSpPr>
          <p:nvPr>
            <p:ph type="title"/>
          </p:nvPr>
        </p:nvSpPr>
        <p:spPr/>
        <p:txBody>
          <a:bodyPr/>
          <a:lstStyle/>
          <a:p>
            <a:r>
              <a:rPr lang="en-US" altLang="en-US" dirty="0"/>
              <a:t>Global Variables and Global Constants</a:t>
            </a:r>
            <a:r>
              <a:rPr lang="en-US" altLang="en-US" sz="3600" b="0" dirty="0"/>
              <a:t> </a:t>
            </a:r>
            <a:r>
              <a:rPr lang="en-US" altLang="en-US" sz="2000" b="0" dirty="0"/>
              <a:t>(3 of 3)</a:t>
            </a:r>
            <a:endParaRPr lang="en-US" dirty="0"/>
          </a:p>
        </p:txBody>
      </p:sp>
      <p:pic>
        <p:nvPicPr>
          <p:cNvPr id="5" name="Content Placeholder 4">
            <a:extLst>
              <a:ext uri="{FF2B5EF4-FFF2-40B4-BE49-F238E27FC236}">
                <a16:creationId xmlns:a16="http://schemas.microsoft.com/office/drawing/2014/main" id="{FF34E87B-4E48-71E1-39BD-D2B51CCAEB2F}"/>
              </a:ext>
            </a:extLst>
          </p:cNvPr>
          <p:cNvPicPr>
            <a:picLocks noGrp="1" noChangeAspect="1"/>
          </p:cNvPicPr>
          <p:nvPr>
            <p:ph idx="1"/>
          </p:nvPr>
        </p:nvPicPr>
        <p:blipFill>
          <a:blip r:embed="rId2"/>
          <a:stretch>
            <a:fillRect/>
          </a:stretch>
        </p:blipFill>
        <p:spPr>
          <a:xfrm>
            <a:off x="457200" y="1751453"/>
            <a:ext cx="8229600" cy="4223456"/>
          </a:xfrm>
        </p:spPr>
      </p:pic>
    </p:spTree>
    <p:extLst>
      <p:ext uri="{BB962C8B-B14F-4D97-AF65-F5344CB8AC3E}">
        <p14:creationId xmlns:p14="http://schemas.microsoft.com/office/powerpoint/2010/main" val="13455243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46D1F2-C6EC-4F2C-BE6F-7A6B820D8FA5}"/>
              </a:ext>
            </a:extLst>
          </p:cNvPr>
          <p:cNvSpPr>
            <a:spLocks noGrp="1"/>
          </p:cNvSpPr>
          <p:nvPr>
            <p:ph type="title"/>
          </p:nvPr>
        </p:nvSpPr>
        <p:spPr>
          <a:xfrm>
            <a:off x="457200" y="228600"/>
            <a:ext cx="8229600" cy="609600"/>
          </a:xfrm>
        </p:spPr>
        <p:txBody>
          <a:bodyPr/>
          <a:lstStyle/>
          <a:p>
            <a:r>
              <a:rPr lang="en-US" altLang="en-US" dirty="0"/>
              <a:t>Introduction to Functions</a:t>
            </a:r>
            <a:r>
              <a:rPr lang="en-US" altLang="en-US" sz="2000" b="0" dirty="0"/>
              <a:t> (2 of 2)</a:t>
            </a:r>
            <a:endParaRPr lang="en-AU" sz="2000" dirty="0"/>
          </a:p>
        </p:txBody>
      </p:sp>
      <p:sp>
        <p:nvSpPr>
          <p:cNvPr id="3" name="Text Placeholder 2">
            <a:extLst>
              <a:ext uri="{FF2B5EF4-FFF2-40B4-BE49-F238E27FC236}">
                <a16:creationId xmlns:a16="http://schemas.microsoft.com/office/drawing/2014/main" id="{549707B2-B716-48C3-92F1-FC0E7673A0DC}"/>
              </a:ext>
            </a:extLst>
          </p:cNvPr>
          <p:cNvSpPr>
            <a:spLocks noGrp="1"/>
          </p:cNvSpPr>
          <p:nvPr>
            <p:ph type="body" sz="quarter" idx="13"/>
          </p:nvPr>
        </p:nvSpPr>
        <p:spPr>
          <a:xfrm>
            <a:off x="457200" y="5899200"/>
            <a:ext cx="8229600" cy="385816"/>
          </a:xfrm>
        </p:spPr>
        <p:txBody>
          <a:bodyPr/>
          <a:lstStyle/>
          <a:p>
            <a:r>
              <a:rPr lang="en-US" b="1" dirty="0"/>
              <a:t>Figure 5-1 </a:t>
            </a:r>
            <a:r>
              <a:rPr lang="en-US" dirty="0"/>
              <a:t>Using functions to divide and conquer a large task</a:t>
            </a:r>
            <a:endParaRPr lang="en-AU" dirty="0"/>
          </a:p>
        </p:txBody>
      </p:sp>
      <p:pic>
        <p:nvPicPr>
          <p:cNvPr id="4" name="Picture 1" descr="A program is one long, complex sequence of statements. There are 24 statements. In this program the task has been divided into smaller tasks, each of which is performed by a separate function.">
            <a:extLst>
              <a:ext uri="{FF2B5EF4-FFF2-40B4-BE49-F238E27FC236}">
                <a16:creationId xmlns:a16="http://schemas.microsoft.com/office/drawing/2014/main" id="{442C9763-D64E-4DBD-A102-A419932D72F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bwMode="auto">
          <a:xfrm>
            <a:off x="1706460" y="1035000"/>
            <a:ext cx="5731081" cy="46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7121112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a:extLst>
              <a:ext uri="{FF2B5EF4-FFF2-40B4-BE49-F238E27FC236}">
                <a16:creationId xmlns:a16="http://schemas.microsoft.com/office/drawing/2014/main" id="{9F214758-5BCE-4403-AFFD-F3AF1FB84ACB}"/>
              </a:ext>
            </a:extLst>
          </p:cNvPr>
          <p:cNvSpPr>
            <a:spLocks noGrp="1" noChangeArrowheads="1"/>
          </p:cNvSpPr>
          <p:nvPr>
            <p:ph type="title"/>
          </p:nvPr>
        </p:nvSpPr>
        <p:spPr/>
        <p:txBody>
          <a:bodyPr/>
          <a:lstStyle/>
          <a:p>
            <a:r>
              <a:rPr lang="en-US" altLang="en-US"/>
              <a:t>Global Constants</a:t>
            </a:r>
          </a:p>
        </p:txBody>
      </p:sp>
      <p:sp>
        <p:nvSpPr>
          <p:cNvPr id="34819" name="Content Placeholder 2">
            <a:extLst>
              <a:ext uri="{FF2B5EF4-FFF2-40B4-BE49-F238E27FC236}">
                <a16:creationId xmlns:a16="http://schemas.microsoft.com/office/drawing/2014/main" id="{A5AC08AE-84FF-4C7F-8152-56C9C6D20D9F}"/>
              </a:ext>
            </a:extLst>
          </p:cNvPr>
          <p:cNvSpPr>
            <a:spLocks noGrp="1" noChangeArrowheads="1"/>
          </p:cNvSpPr>
          <p:nvPr>
            <p:ph idx="1"/>
          </p:nvPr>
        </p:nvSpPr>
        <p:spPr/>
        <p:txBody>
          <a:bodyPr/>
          <a:lstStyle/>
          <a:p>
            <a:pPr>
              <a:buFontTx/>
              <a:buChar char="•"/>
            </a:pPr>
            <a:r>
              <a:rPr lang="en-US" altLang="en-US" u="sng">
                <a:cs typeface="Courier New" panose="02070309020205020404" pitchFamily="49" charset="0"/>
              </a:rPr>
              <a:t>Global constant</a:t>
            </a:r>
            <a:r>
              <a:rPr lang="en-US" altLang="en-US">
                <a:cs typeface="Courier New" panose="02070309020205020404" pitchFamily="49" charset="0"/>
              </a:rPr>
              <a:t>: global name that references a value that cannot be changed</a:t>
            </a:r>
          </a:p>
          <a:p>
            <a:pPr lvl="1"/>
            <a:r>
              <a:rPr lang="en-US" altLang="en-US">
                <a:cs typeface="Courier New" panose="02070309020205020404" pitchFamily="49" charset="0"/>
              </a:rPr>
              <a:t>Permissible to use global constants in a program </a:t>
            </a:r>
          </a:p>
          <a:p>
            <a:pPr lvl="1"/>
            <a:r>
              <a:rPr lang="en-US" altLang="en-US">
                <a:cs typeface="Courier New" panose="02070309020205020404" pitchFamily="49" charset="0"/>
              </a:rPr>
              <a:t>To simulate global constant in Python, create global variable and do not re-declare it within functions</a:t>
            </a:r>
            <a:endParaRPr lang="he-IL" altLang="en-US">
              <a:cs typeface="Courier New" panose="02070309020205020404" pitchFamily="49" charset="0"/>
            </a:endParaRPr>
          </a:p>
          <a:p>
            <a:pPr>
              <a:buFontTx/>
              <a:buChar char="•"/>
            </a:pPr>
            <a:endParaRPr lang="en-US" altLang="en-US"/>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86C9160-951D-4CDB-FB3D-78A4BFA43F1F}"/>
              </a:ext>
            </a:extLst>
          </p:cNvPr>
          <p:cNvSpPr>
            <a:spLocks noGrp="1"/>
          </p:cNvSpPr>
          <p:nvPr>
            <p:ph idx="1"/>
          </p:nvPr>
        </p:nvSpPr>
        <p:spPr>
          <a:xfrm>
            <a:off x="381000" y="228600"/>
            <a:ext cx="8229600" cy="4525963"/>
          </a:xfrm>
        </p:spPr>
        <p:txBody>
          <a:bodyPr/>
          <a:lstStyle/>
          <a:p>
            <a:pPr>
              <a:lnSpc>
                <a:spcPct val="150000"/>
              </a:lnSpc>
              <a:buNone/>
            </a:pPr>
            <a:r>
              <a:rPr lang="en-US" sz="1600" dirty="0"/>
              <a:t>Marilyn works for </a:t>
            </a:r>
            <a:r>
              <a:rPr lang="en-US" sz="1600" b="1" dirty="0"/>
              <a:t>Integrated Systems, Inc.,</a:t>
            </a:r>
            <a:r>
              <a:rPr lang="en-US" sz="1600" dirty="0"/>
              <a:t> a software company that gives its employees </a:t>
            </a:r>
            <a:r>
              <a:rPr lang="en-US" sz="1600" b="1" dirty="0"/>
              <a:t>great extra benefits.</a:t>
            </a:r>
            <a:endParaRPr lang="en-US" sz="1600" dirty="0"/>
          </a:p>
          <a:p>
            <a:pPr>
              <a:buFont typeface="Arial" panose="020B0604020202020204" pitchFamily="34" charset="0"/>
              <a:buChar char="•"/>
            </a:pPr>
            <a:r>
              <a:rPr lang="en-US" sz="1600" dirty="0"/>
              <a:t>One of the advantages is a </a:t>
            </a:r>
            <a:r>
              <a:rPr lang="en-US" sz="1600" b="1" dirty="0"/>
              <a:t>bonus</a:t>
            </a:r>
            <a:r>
              <a:rPr lang="en-US" sz="1600" dirty="0"/>
              <a:t> that employees get </a:t>
            </a:r>
            <a:r>
              <a:rPr lang="en-US" sz="1600" b="1" dirty="0"/>
              <a:t>every three months (quarterly).</a:t>
            </a:r>
            <a:endParaRPr lang="en-US" sz="1600" dirty="0"/>
          </a:p>
          <a:p>
            <a:pPr>
              <a:lnSpc>
                <a:spcPct val="150000"/>
              </a:lnSpc>
              <a:buFont typeface="Arial" panose="020B0604020202020204" pitchFamily="34" charset="0"/>
              <a:buChar char="•"/>
            </a:pPr>
            <a:r>
              <a:rPr lang="en-US" sz="1600" dirty="0"/>
              <a:t>Another advantage is a </a:t>
            </a:r>
            <a:r>
              <a:rPr lang="en-US" sz="1600" b="1" dirty="0"/>
              <a:t>retirement savings plan</a:t>
            </a:r>
            <a:r>
              <a:rPr lang="en-US" sz="1600" dirty="0"/>
              <a:t>, where the company </a:t>
            </a:r>
            <a:r>
              <a:rPr lang="en-US" sz="1600" b="1" dirty="0"/>
              <a:t>adds money</a:t>
            </a:r>
            <a:r>
              <a:rPr lang="en-US" sz="1600" dirty="0"/>
              <a:t> to each employee’s account.</a:t>
            </a:r>
          </a:p>
          <a:p>
            <a:pPr>
              <a:lnSpc>
                <a:spcPct val="150000"/>
              </a:lnSpc>
              <a:buNone/>
            </a:pPr>
            <a:r>
              <a:rPr lang="en-US" sz="1600" dirty="0"/>
              <a:t>The company helps employees </a:t>
            </a:r>
            <a:r>
              <a:rPr lang="en-US" sz="1600" b="1" dirty="0"/>
              <a:t>save for retirement</a:t>
            </a:r>
            <a:r>
              <a:rPr lang="en-US" sz="1600" dirty="0"/>
              <a:t> by adding </a:t>
            </a:r>
            <a:r>
              <a:rPr lang="en-US" sz="1600" b="1" dirty="0"/>
              <a:t>5% of their salary and bonuses</a:t>
            </a:r>
            <a:r>
              <a:rPr lang="en-US" sz="1600" dirty="0"/>
              <a:t> to their retirement savings.</a:t>
            </a:r>
          </a:p>
          <a:p>
            <a:pPr>
              <a:lnSpc>
                <a:spcPct val="150000"/>
              </a:lnSpc>
              <a:buNone/>
            </a:pPr>
            <a:r>
              <a:rPr lang="en-US" sz="1600" dirty="0"/>
              <a:t>Marilyn wants to create a </a:t>
            </a:r>
            <a:r>
              <a:rPr lang="en-US" sz="1600" b="1" dirty="0"/>
              <a:t>computer program</a:t>
            </a:r>
            <a:r>
              <a:rPr lang="en-US" sz="1600" dirty="0"/>
              <a:t> that will </a:t>
            </a:r>
            <a:r>
              <a:rPr lang="en-US" sz="1600" b="1" dirty="0"/>
              <a:t>calculate how much money the company adds to an employee’s retirement savings</a:t>
            </a:r>
            <a:r>
              <a:rPr lang="en-US" sz="1600" dirty="0"/>
              <a:t> over a </a:t>
            </a:r>
            <a:r>
              <a:rPr lang="en-US" sz="1600" b="1" dirty="0"/>
              <a:t>whole year.</a:t>
            </a:r>
            <a:endParaRPr lang="en-US" sz="1600" dirty="0"/>
          </a:p>
          <a:p>
            <a:pPr>
              <a:buNone/>
            </a:pPr>
            <a:r>
              <a:rPr lang="en-US" sz="1600" dirty="0"/>
              <a:t>She wants the program to:</a:t>
            </a:r>
          </a:p>
          <a:p>
            <a:pPr>
              <a:buFont typeface="+mj-lt"/>
              <a:buAutoNum type="arabicPeriod"/>
            </a:pPr>
            <a:r>
              <a:rPr lang="en-US" sz="1600" b="1" dirty="0"/>
              <a:t>Show how much money is added</a:t>
            </a:r>
            <a:r>
              <a:rPr lang="en-US" sz="1600" dirty="0"/>
              <a:t> from the employee’s </a:t>
            </a:r>
            <a:r>
              <a:rPr lang="en-US" sz="1600" b="1" dirty="0"/>
              <a:t>regular salary.</a:t>
            </a:r>
            <a:endParaRPr lang="en-US" sz="1600" dirty="0"/>
          </a:p>
          <a:p>
            <a:pPr>
              <a:buFont typeface="+mj-lt"/>
              <a:buAutoNum type="arabicPeriod"/>
            </a:pPr>
            <a:r>
              <a:rPr lang="en-US" sz="1600" b="1" dirty="0"/>
              <a:t>Show how much money is added</a:t>
            </a:r>
            <a:r>
              <a:rPr lang="en-US" sz="1600" dirty="0"/>
              <a:t> from the </a:t>
            </a:r>
            <a:r>
              <a:rPr lang="en-US" sz="1600" b="1" dirty="0"/>
              <a:t>quarterly bonuses.</a:t>
            </a:r>
            <a:endParaRPr lang="en-US" sz="1600" dirty="0"/>
          </a:p>
          <a:p>
            <a:endParaRPr lang="en-US" sz="1600" dirty="0"/>
          </a:p>
        </p:txBody>
      </p:sp>
    </p:spTree>
    <p:extLst>
      <p:ext uri="{BB962C8B-B14F-4D97-AF65-F5344CB8AC3E}">
        <p14:creationId xmlns:p14="http://schemas.microsoft.com/office/powerpoint/2010/main" val="68376708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FBAB7CE-B66F-BE8A-36E2-E166B38A4D54}"/>
              </a:ext>
            </a:extLst>
          </p:cNvPr>
          <p:cNvSpPr>
            <a:spLocks noGrp="1"/>
          </p:cNvSpPr>
          <p:nvPr>
            <p:ph idx="1"/>
          </p:nvPr>
        </p:nvSpPr>
        <p:spPr>
          <a:xfrm>
            <a:off x="609600" y="685800"/>
            <a:ext cx="8229600" cy="4525963"/>
          </a:xfrm>
        </p:spPr>
        <p:txBody>
          <a:bodyPr/>
          <a:lstStyle/>
          <a:p>
            <a:pPr>
              <a:buFont typeface="Wingdings" panose="05000000000000000000" pitchFamily="2" charset="2"/>
              <a:buChar char="q"/>
            </a:pPr>
            <a:r>
              <a:rPr lang="en-US" sz="1800" dirty="0"/>
              <a:t>Here is an </a:t>
            </a:r>
            <a:r>
              <a:rPr lang="en-US" sz="1800" b="1" dirty="0"/>
              <a:t>algorithm </a:t>
            </a:r>
            <a:r>
              <a:rPr lang="en-US" sz="1800" dirty="0"/>
              <a:t>step-by-step</a:t>
            </a:r>
            <a:r>
              <a:rPr lang="en-US" sz="1800" b="1" dirty="0"/>
              <a:t> </a:t>
            </a:r>
            <a:r>
              <a:rPr lang="en-US" sz="1800" dirty="0"/>
              <a:t>for the program</a:t>
            </a:r>
          </a:p>
          <a:p>
            <a:pPr>
              <a:buFont typeface="Wingdings" panose="05000000000000000000" pitchFamily="2" charset="2"/>
              <a:buChar char="v"/>
            </a:pPr>
            <a:r>
              <a:rPr lang="en-US" sz="1600" dirty="0"/>
              <a:t>Get the employee’s annual gross pay</a:t>
            </a:r>
            <a:r>
              <a:rPr lang="en-US" sz="1800" b="0" i="1" dirty="0">
                <a:solidFill>
                  <a:srgbClr val="242021"/>
                </a:solidFill>
                <a:effectLst/>
                <a:latin typeface="SabonLTPro-Italic"/>
              </a:rPr>
              <a:t>.</a:t>
            </a:r>
          </a:p>
          <a:p>
            <a:pPr>
              <a:buFont typeface="Wingdings" panose="05000000000000000000" pitchFamily="2" charset="2"/>
              <a:buChar char="v"/>
            </a:pPr>
            <a:r>
              <a:rPr lang="en-US" sz="1600" dirty="0"/>
              <a:t>Get the amount of bonuses paid to the employee. </a:t>
            </a:r>
          </a:p>
          <a:p>
            <a:pPr>
              <a:buFont typeface="Wingdings" panose="05000000000000000000" pitchFamily="2" charset="2"/>
              <a:buChar char="v"/>
            </a:pPr>
            <a:r>
              <a:rPr lang="en-US" sz="1600" dirty="0"/>
              <a:t>Calculate and display the contribution for the gross pay. </a:t>
            </a:r>
          </a:p>
          <a:p>
            <a:pPr>
              <a:buFont typeface="Wingdings" panose="05000000000000000000" pitchFamily="2" charset="2"/>
              <a:buChar char="v"/>
            </a:pPr>
            <a:r>
              <a:rPr lang="en-US" sz="1600" dirty="0"/>
              <a:t>Calculate and display the contribution for the bonuses. </a:t>
            </a:r>
            <a:br>
              <a:rPr lang="en-US" dirty="0"/>
            </a:br>
            <a:endParaRPr lang="en-US" dirty="0"/>
          </a:p>
        </p:txBody>
      </p:sp>
    </p:spTree>
    <p:extLst>
      <p:ext uri="{BB962C8B-B14F-4D97-AF65-F5344CB8AC3E}">
        <p14:creationId xmlns:p14="http://schemas.microsoft.com/office/powerpoint/2010/main" val="149049504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625B72BC-65D4-60E4-FC4B-74EBE456460A}"/>
              </a:ext>
            </a:extLst>
          </p:cNvPr>
          <p:cNvSpPr>
            <a:spLocks noChangeArrowheads="1"/>
          </p:cNvSpPr>
          <p:nvPr/>
        </p:nvSpPr>
        <p:spPr bwMode="auto">
          <a:xfrm>
            <a:off x="1295400" y="152400"/>
            <a:ext cx="6653681" cy="6109365"/>
          </a:xfrm>
          <a:prstGeom prst="rect">
            <a:avLst/>
          </a:prstGeom>
          <a:solidFill>
            <a:srgbClr val="FF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300" b="0" i="0" u="none" strike="noStrike" cap="none" normalizeH="0" baseline="0" dirty="0">
                <a:ln>
                  <a:noFill/>
                </a:ln>
                <a:solidFill>
                  <a:srgbClr val="080808"/>
                </a:solidFill>
                <a:effectLst/>
                <a:latin typeface="JetBrains Mono"/>
              </a:rPr>
              <a:t>CONTRIBUTION_RATE=</a:t>
            </a:r>
            <a:r>
              <a:rPr kumimoji="0" lang="en-US" altLang="en-US" sz="2300" b="0" i="0" u="none" strike="noStrike" cap="none" normalizeH="0" baseline="0" dirty="0">
                <a:ln>
                  <a:noFill/>
                </a:ln>
                <a:solidFill>
                  <a:srgbClr val="1750EB"/>
                </a:solidFill>
                <a:effectLst/>
                <a:latin typeface="JetBrains Mono"/>
              </a:rPr>
              <a:t>0.05</a:t>
            </a:r>
            <a:br>
              <a:rPr kumimoji="0" lang="en-US" altLang="en-US" sz="2300" b="0" i="0" u="none" strike="noStrike" cap="none" normalizeH="0" baseline="0" dirty="0">
                <a:ln>
                  <a:noFill/>
                </a:ln>
                <a:solidFill>
                  <a:srgbClr val="1750EB"/>
                </a:solidFill>
                <a:effectLst/>
                <a:latin typeface="JetBrains Mono"/>
              </a:rPr>
            </a:br>
            <a:r>
              <a:rPr kumimoji="0" lang="en-US" altLang="en-US" sz="2300" b="0" i="0" u="none" strike="noStrike" cap="none" normalizeH="0" baseline="0" dirty="0">
                <a:ln>
                  <a:noFill/>
                </a:ln>
                <a:solidFill>
                  <a:srgbClr val="0033B3"/>
                </a:solidFill>
                <a:effectLst/>
                <a:latin typeface="JetBrains Mono"/>
              </a:rPr>
              <a:t>def </a:t>
            </a:r>
            <a:r>
              <a:rPr kumimoji="0" lang="en-US" altLang="en-US" sz="2300" b="0" i="0" u="none" strike="noStrike" cap="none" normalizeH="0" baseline="0" dirty="0">
                <a:ln>
                  <a:noFill/>
                </a:ln>
                <a:solidFill>
                  <a:srgbClr val="00627A"/>
                </a:solidFill>
                <a:effectLst/>
                <a:latin typeface="JetBrains Mono"/>
              </a:rPr>
              <a:t>main</a:t>
            </a:r>
            <a:r>
              <a:rPr kumimoji="0" lang="en-US" altLang="en-US" sz="2300" b="0" i="0" u="none" strike="noStrike" cap="none" normalizeH="0" baseline="0" dirty="0">
                <a:ln>
                  <a:noFill/>
                </a:ln>
                <a:solidFill>
                  <a:srgbClr val="080808"/>
                </a:solidFill>
                <a:effectLst/>
                <a:latin typeface="JetBrains Mono"/>
              </a:rPr>
              <a:t>():</a:t>
            </a:r>
            <a:br>
              <a:rPr kumimoji="0" lang="en-US" altLang="en-US" sz="2300" b="0" i="0" u="none" strike="noStrike" cap="none" normalizeH="0" baseline="0" dirty="0">
                <a:ln>
                  <a:noFill/>
                </a:ln>
                <a:solidFill>
                  <a:srgbClr val="080808"/>
                </a:solidFill>
                <a:effectLst/>
                <a:latin typeface="JetBrains Mono"/>
              </a:rPr>
            </a:br>
            <a:r>
              <a:rPr kumimoji="0" lang="en-US" altLang="en-US" sz="2300" b="0" i="0" u="none" strike="noStrike" cap="none" normalizeH="0" baseline="0" dirty="0">
                <a:ln>
                  <a:noFill/>
                </a:ln>
                <a:solidFill>
                  <a:srgbClr val="080808"/>
                </a:solidFill>
                <a:effectLst/>
                <a:latin typeface="JetBrains Mono"/>
              </a:rPr>
              <a:t>    </a:t>
            </a:r>
            <a:r>
              <a:rPr kumimoji="0" lang="en-US" altLang="en-US" sz="2300" b="0" i="0" u="none" strike="noStrike" cap="none" normalizeH="0" baseline="0" dirty="0">
                <a:ln>
                  <a:noFill/>
                </a:ln>
                <a:solidFill>
                  <a:srgbClr val="000000"/>
                </a:solidFill>
                <a:effectLst/>
                <a:latin typeface="JetBrains Mono"/>
              </a:rPr>
              <a:t>pay</a:t>
            </a:r>
            <a:r>
              <a:rPr kumimoji="0" lang="en-US" altLang="en-US" sz="2300" b="0" i="0" u="none" strike="noStrike" cap="none" normalizeH="0" baseline="0" dirty="0">
                <a:ln>
                  <a:noFill/>
                </a:ln>
                <a:solidFill>
                  <a:srgbClr val="080808"/>
                </a:solidFill>
                <a:effectLst/>
                <a:latin typeface="JetBrains Mono"/>
              </a:rPr>
              <a:t>=</a:t>
            </a:r>
            <a:r>
              <a:rPr kumimoji="0" lang="en-US" altLang="en-US" sz="2300" b="0" i="0" u="none" strike="noStrike" cap="none" normalizeH="0" baseline="0" dirty="0">
                <a:ln>
                  <a:noFill/>
                </a:ln>
                <a:solidFill>
                  <a:srgbClr val="000080"/>
                </a:solidFill>
                <a:effectLst/>
                <a:latin typeface="JetBrains Mono"/>
              </a:rPr>
              <a:t>float</a:t>
            </a:r>
            <a:r>
              <a:rPr kumimoji="0" lang="en-US" altLang="en-US" sz="2300" b="0" i="0" u="none" strike="noStrike" cap="none" normalizeH="0" baseline="0" dirty="0">
                <a:ln>
                  <a:noFill/>
                </a:ln>
                <a:solidFill>
                  <a:srgbClr val="080808"/>
                </a:solidFill>
                <a:effectLst/>
                <a:latin typeface="JetBrains Mono"/>
              </a:rPr>
              <a:t>(</a:t>
            </a:r>
            <a:r>
              <a:rPr kumimoji="0" lang="en-US" altLang="en-US" sz="2300" b="0" i="0" u="none" strike="noStrike" cap="none" normalizeH="0" baseline="0" dirty="0">
                <a:ln>
                  <a:noFill/>
                </a:ln>
                <a:solidFill>
                  <a:srgbClr val="000080"/>
                </a:solidFill>
                <a:effectLst/>
                <a:latin typeface="JetBrains Mono"/>
              </a:rPr>
              <a:t>input</a:t>
            </a:r>
            <a:r>
              <a:rPr kumimoji="0" lang="en-US" altLang="en-US" sz="2300" b="0" i="0" u="none" strike="noStrike" cap="none" normalizeH="0" baseline="0" dirty="0">
                <a:ln>
                  <a:noFill/>
                </a:ln>
                <a:solidFill>
                  <a:srgbClr val="080808"/>
                </a:solidFill>
                <a:effectLst/>
                <a:latin typeface="JetBrains Mono"/>
              </a:rPr>
              <a:t>(</a:t>
            </a:r>
            <a:r>
              <a:rPr kumimoji="0" lang="en-US" altLang="en-US" sz="2300" b="0" i="0" u="none" strike="noStrike" cap="none" normalizeH="0" baseline="0" dirty="0">
                <a:ln>
                  <a:noFill/>
                </a:ln>
                <a:solidFill>
                  <a:srgbClr val="067D17"/>
                </a:solidFill>
                <a:effectLst/>
                <a:latin typeface="JetBrains Mono"/>
              </a:rPr>
              <a:t>'Enter the gross pay: '</a:t>
            </a:r>
            <a:r>
              <a:rPr kumimoji="0" lang="en-US" altLang="en-US" sz="2300" b="0" i="0" u="none" strike="noStrike" cap="none" normalizeH="0" baseline="0" dirty="0">
                <a:ln>
                  <a:noFill/>
                </a:ln>
                <a:solidFill>
                  <a:srgbClr val="080808"/>
                </a:solidFill>
                <a:effectLst/>
                <a:latin typeface="JetBrains Mono"/>
              </a:rPr>
              <a:t>))</a:t>
            </a:r>
            <a:br>
              <a:rPr kumimoji="0" lang="en-US" altLang="en-US" sz="2300" b="0" i="0" u="none" strike="noStrike" cap="none" normalizeH="0" baseline="0" dirty="0">
                <a:ln>
                  <a:noFill/>
                </a:ln>
                <a:solidFill>
                  <a:srgbClr val="080808"/>
                </a:solidFill>
                <a:effectLst/>
                <a:latin typeface="JetBrains Mono"/>
              </a:rPr>
            </a:br>
            <a:r>
              <a:rPr kumimoji="0" lang="en-US" altLang="en-US" sz="2300" b="0" i="0" u="none" strike="noStrike" cap="none" normalizeH="0" baseline="0" dirty="0">
                <a:ln>
                  <a:noFill/>
                </a:ln>
                <a:solidFill>
                  <a:srgbClr val="080808"/>
                </a:solidFill>
                <a:effectLst/>
                <a:latin typeface="JetBrains Mono"/>
              </a:rPr>
              <a:t>    </a:t>
            </a:r>
            <a:r>
              <a:rPr kumimoji="0" lang="en-US" altLang="en-US" sz="2300" b="0" i="0" u="none" strike="noStrike" cap="none" normalizeH="0" baseline="0" dirty="0">
                <a:ln>
                  <a:noFill/>
                </a:ln>
                <a:solidFill>
                  <a:srgbClr val="000000"/>
                </a:solidFill>
                <a:effectLst/>
                <a:latin typeface="JetBrains Mono"/>
              </a:rPr>
              <a:t>bonus</a:t>
            </a:r>
            <a:r>
              <a:rPr kumimoji="0" lang="en-US" altLang="en-US" sz="2300" b="0" i="0" u="none" strike="noStrike" cap="none" normalizeH="0" baseline="0" dirty="0">
                <a:ln>
                  <a:noFill/>
                </a:ln>
                <a:solidFill>
                  <a:srgbClr val="080808"/>
                </a:solidFill>
                <a:effectLst/>
                <a:latin typeface="JetBrains Mono"/>
              </a:rPr>
              <a:t>=</a:t>
            </a:r>
            <a:r>
              <a:rPr kumimoji="0" lang="en-US" altLang="en-US" sz="2300" b="0" i="0" u="none" strike="noStrike" cap="none" normalizeH="0" baseline="0" dirty="0">
                <a:ln>
                  <a:noFill/>
                </a:ln>
                <a:solidFill>
                  <a:srgbClr val="000080"/>
                </a:solidFill>
                <a:effectLst/>
                <a:latin typeface="JetBrains Mono"/>
              </a:rPr>
              <a:t>float</a:t>
            </a:r>
            <a:r>
              <a:rPr kumimoji="0" lang="en-US" altLang="en-US" sz="2300" b="0" i="0" u="none" strike="noStrike" cap="none" normalizeH="0" baseline="0" dirty="0">
                <a:ln>
                  <a:noFill/>
                </a:ln>
                <a:solidFill>
                  <a:srgbClr val="080808"/>
                </a:solidFill>
                <a:effectLst/>
                <a:latin typeface="JetBrains Mono"/>
              </a:rPr>
              <a:t>(</a:t>
            </a:r>
            <a:r>
              <a:rPr kumimoji="0" lang="en-US" altLang="en-US" sz="2300" b="0" i="0" u="none" strike="noStrike" cap="none" normalizeH="0" baseline="0" dirty="0">
                <a:ln>
                  <a:noFill/>
                </a:ln>
                <a:solidFill>
                  <a:srgbClr val="000080"/>
                </a:solidFill>
                <a:effectLst/>
                <a:latin typeface="JetBrains Mono"/>
              </a:rPr>
              <a:t>input</a:t>
            </a:r>
            <a:r>
              <a:rPr kumimoji="0" lang="en-US" altLang="en-US" sz="2300" b="0" i="0" u="none" strike="noStrike" cap="none" normalizeH="0" baseline="0" dirty="0">
                <a:ln>
                  <a:noFill/>
                </a:ln>
                <a:solidFill>
                  <a:srgbClr val="080808"/>
                </a:solidFill>
                <a:effectLst/>
                <a:latin typeface="JetBrains Mono"/>
              </a:rPr>
              <a:t>(</a:t>
            </a:r>
            <a:r>
              <a:rPr kumimoji="0" lang="en-US" altLang="en-US" sz="2300" b="0" i="0" u="none" strike="noStrike" cap="none" normalizeH="0" baseline="0" dirty="0">
                <a:ln>
                  <a:noFill/>
                </a:ln>
                <a:solidFill>
                  <a:srgbClr val="067D17"/>
                </a:solidFill>
                <a:effectLst/>
                <a:latin typeface="JetBrains Mono"/>
              </a:rPr>
              <a:t>'Enter the amount of bonus: '</a:t>
            </a:r>
            <a:r>
              <a:rPr kumimoji="0" lang="en-US" altLang="en-US" sz="2300" b="0" i="0" u="none" strike="noStrike" cap="none" normalizeH="0" baseline="0" dirty="0">
                <a:ln>
                  <a:noFill/>
                </a:ln>
                <a:solidFill>
                  <a:srgbClr val="080808"/>
                </a:solidFill>
                <a:effectLst/>
                <a:latin typeface="JetBrains Mono"/>
              </a:rPr>
              <a:t>))</a:t>
            </a:r>
            <a:br>
              <a:rPr kumimoji="0" lang="en-US" altLang="en-US" sz="2300" b="0" i="0" u="none" strike="noStrike" cap="none" normalizeH="0" baseline="0" dirty="0">
                <a:ln>
                  <a:noFill/>
                </a:ln>
                <a:solidFill>
                  <a:srgbClr val="080808"/>
                </a:solidFill>
                <a:effectLst/>
                <a:latin typeface="JetBrains Mono"/>
              </a:rPr>
            </a:br>
            <a:r>
              <a:rPr kumimoji="0" lang="en-US" altLang="en-US" sz="2300" b="0" i="0" u="none" strike="noStrike" cap="none" normalizeH="0" baseline="0" dirty="0">
                <a:ln>
                  <a:noFill/>
                </a:ln>
                <a:solidFill>
                  <a:srgbClr val="080808"/>
                </a:solidFill>
                <a:effectLst/>
                <a:latin typeface="JetBrains Mono"/>
              </a:rPr>
              <a:t>    </a:t>
            </a:r>
            <a:r>
              <a:rPr kumimoji="0" lang="en-US" altLang="en-US" sz="2300" b="0" i="0" u="none" strike="noStrike" cap="none" normalizeH="0" baseline="0" dirty="0">
                <a:ln>
                  <a:noFill/>
                </a:ln>
                <a:solidFill>
                  <a:srgbClr val="000080"/>
                </a:solidFill>
                <a:effectLst/>
                <a:latin typeface="JetBrains Mono"/>
              </a:rPr>
              <a:t>print</a:t>
            </a:r>
            <a:r>
              <a:rPr kumimoji="0" lang="en-US" altLang="en-US" sz="2300" b="0" i="0" u="none" strike="noStrike" cap="none" normalizeH="0" baseline="0" dirty="0">
                <a:ln>
                  <a:noFill/>
                </a:ln>
                <a:solidFill>
                  <a:srgbClr val="080808"/>
                </a:solidFill>
                <a:effectLst/>
                <a:latin typeface="JetBrains Mono"/>
              </a:rPr>
              <a:t>()</a:t>
            </a:r>
            <a:br>
              <a:rPr kumimoji="0" lang="en-US" altLang="en-US" sz="2300" b="0" i="0" u="none" strike="noStrike" cap="none" normalizeH="0" baseline="0" dirty="0">
                <a:ln>
                  <a:noFill/>
                </a:ln>
                <a:solidFill>
                  <a:srgbClr val="080808"/>
                </a:solidFill>
                <a:effectLst/>
                <a:latin typeface="JetBrains Mono"/>
              </a:rPr>
            </a:br>
            <a:r>
              <a:rPr kumimoji="0" lang="en-US" altLang="en-US" sz="2300" b="0" i="0" u="none" strike="noStrike" cap="none" normalizeH="0" baseline="0" dirty="0">
                <a:ln>
                  <a:noFill/>
                </a:ln>
                <a:solidFill>
                  <a:srgbClr val="080808"/>
                </a:solidFill>
                <a:effectLst/>
                <a:latin typeface="JetBrains Mono"/>
              </a:rPr>
              <a:t>    </a:t>
            </a:r>
            <a:r>
              <a:rPr kumimoji="0" lang="en-US" altLang="en-US" sz="2300" b="0" i="0" u="none" strike="noStrike" cap="none" normalizeH="0" baseline="0" dirty="0" err="1">
                <a:ln>
                  <a:noFill/>
                </a:ln>
                <a:solidFill>
                  <a:srgbClr val="080808"/>
                </a:solidFill>
                <a:effectLst/>
                <a:latin typeface="JetBrains Mono"/>
              </a:rPr>
              <a:t>show_pay</a:t>
            </a:r>
            <a:r>
              <a:rPr kumimoji="0" lang="en-US" altLang="en-US" sz="2300" b="0" i="0" u="none" strike="noStrike" cap="none" normalizeH="0" baseline="0" dirty="0">
                <a:ln>
                  <a:noFill/>
                </a:ln>
                <a:solidFill>
                  <a:srgbClr val="080808"/>
                </a:solidFill>
                <a:effectLst/>
                <a:latin typeface="JetBrains Mono"/>
              </a:rPr>
              <a:t>(</a:t>
            </a:r>
            <a:r>
              <a:rPr kumimoji="0" lang="en-US" altLang="en-US" sz="2300" b="0" i="0" u="none" strike="noStrike" cap="none" normalizeH="0" baseline="0" dirty="0">
                <a:ln>
                  <a:noFill/>
                </a:ln>
                <a:solidFill>
                  <a:srgbClr val="000000"/>
                </a:solidFill>
                <a:effectLst/>
                <a:latin typeface="JetBrains Mono"/>
              </a:rPr>
              <a:t>pay</a:t>
            </a:r>
            <a:r>
              <a:rPr kumimoji="0" lang="en-US" altLang="en-US" sz="2300" b="0" i="0" u="none" strike="noStrike" cap="none" normalizeH="0" baseline="0" dirty="0">
                <a:ln>
                  <a:noFill/>
                </a:ln>
                <a:solidFill>
                  <a:srgbClr val="080808"/>
                </a:solidFill>
                <a:effectLst/>
                <a:latin typeface="JetBrains Mono"/>
              </a:rPr>
              <a:t>)</a:t>
            </a:r>
            <a:br>
              <a:rPr kumimoji="0" lang="en-US" altLang="en-US" sz="2300" b="0" i="0" u="none" strike="noStrike" cap="none" normalizeH="0" baseline="0" dirty="0">
                <a:ln>
                  <a:noFill/>
                </a:ln>
                <a:solidFill>
                  <a:srgbClr val="080808"/>
                </a:solidFill>
                <a:effectLst/>
                <a:latin typeface="JetBrains Mono"/>
              </a:rPr>
            </a:br>
            <a:r>
              <a:rPr kumimoji="0" lang="en-US" altLang="en-US" sz="2300" b="0" i="0" u="none" strike="noStrike" cap="none" normalizeH="0" baseline="0" dirty="0">
                <a:ln>
                  <a:noFill/>
                </a:ln>
                <a:solidFill>
                  <a:srgbClr val="080808"/>
                </a:solidFill>
                <a:effectLst/>
                <a:latin typeface="JetBrains Mono"/>
              </a:rPr>
              <a:t>    </a:t>
            </a:r>
            <a:r>
              <a:rPr kumimoji="0" lang="en-US" altLang="en-US" sz="2300" b="0" i="0" u="none" strike="noStrike" cap="none" normalizeH="0" baseline="0" dirty="0" err="1">
                <a:ln>
                  <a:noFill/>
                </a:ln>
                <a:solidFill>
                  <a:srgbClr val="080808"/>
                </a:solidFill>
                <a:effectLst/>
                <a:latin typeface="JetBrains Mono"/>
              </a:rPr>
              <a:t>show_bonus</a:t>
            </a:r>
            <a:r>
              <a:rPr kumimoji="0" lang="en-US" altLang="en-US" sz="2300" b="0" i="0" u="none" strike="noStrike" cap="none" normalizeH="0" baseline="0" dirty="0">
                <a:ln>
                  <a:noFill/>
                </a:ln>
                <a:solidFill>
                  <a:srgbClr val="080808"/>
                </a:solidFill>
                <a:effectLst/>
                <a:latin typeface="JetBrains Mono"/>
              </a:rPr>
              <a:t>(</a:t>
            </a:r>
            <a:r>
              <a:rPr kumimoji="0" lang="en-US" altLang="en-US" sz="2300" b="0" i="0" u="none" strike="noStrike" cap="none" normalizeH="0" baseline="0" dirty="0">
                <a:ln>
                  <a:noFill/>
                </a:ln>
                <a:solidFill>
                  <a:srgbClr val="000000"/>
                </a:solidFill>
                <a:effectLst/>
                <a:latin typeface="JetBrains Mono"/>
              </a:rPr>
              <a:t>bonus</a:t>
            </a:r>
            <a:r>
              <a:rPr kumimoji="0" lang="en-US" altLang="en-US" sz="2300" b="0" i="0" u="none" strike="noStrike" cap="none" normalizeH="0" baseline="0" dirty="0">
                <a:ln>
                  <a:noFill/>
                </a:ln>
                <a:solidFill>
                  <a:srgbClr val="080808"/>
                </a:solidFill>
                <a:effectLst/>
                <a:latin typeface="JetBrains Mono"/>
              </a:rPr>
              <a:t>)</a:t>
            </a:r>
            <a:br>
              <a:rPr kumimoji="0" lang="en-US" altLang="en-US" sz="2300" b="0" i="0" u="none" strike="noStrike" cap="none" normalizeH="0" baseline="0" dirty="0">
                <a:ln>
                  <a:noFill/>
                </a:ln>
                <a:solidFill>
                  <a:srgbClr val="080808"/>
                </a:solidFill>
                <a:effectLst/>
                <a:latin typeface="JetBrains Mono"/>
              </a:rPr>
            </a:br>
            <a:br>
              <a:rPr kumimoji="0" lang="en-US" altLang="en-US" sz="2300" b="0" i="0" u="none" strike="noStrike" cap="none" normalizeH="0" baseline="0" dirty="0">
                <a:ln>
                  <a:noFill/>
                </a:ln>
                <a:solidFill>
                  <a:srgbClr val="080808"/>
                </a:solidFill>
                <a:effectLst/>
                <a:latin typeface="JetBrains Mono"/>
              </a:rPr>
            </a:br>
            <a:r>
              <a:rPr kumimoji="0" lang="en-US" altLang="en-US" sz="2300" b="0" i="0" u="none" strike="noStrike" cap="none" normalizeH="0" baseline="0" dirty="0">
                <a:ln>
                  <a:noFill/>
                </a:ln>
                <a:solidFill>
                  <a:srgbClr val="0033B3"/>
                </a:solidFill>
                <a:effectLst/>
                <a:latin typeface="JetBrains Mono"/>
              </a:rPr>
              <a:t>def </a:t>
            </a:r>
            <a:r>
              <a:rPr kumimoji="0" lang="en-US" altLang="en-US" sz="2300" b="0" i="0" u="none" strike="noStrike" cap="none" normalizeH="0" baseline="0" dirty="0" err="1">
                <a:ln>
                  <a:noFill/>
                </a:ln>
                <a:solidFill>
                  <a:srgbClr val="00627A"/>
                </a:solidFill>
                <a:effectLst/>
                <a:latin typeface="JetBrains Mono"/>
              </a:rPr>
              <a:t>show_pay</a:t>
            </a:r>
            <a:r>
              <a:rPr kumimoji="0" lang="en-US" altLang="en-US" sz="2300" b="0" i="0" u="none" strike="noStrike" cap="none" normalizeH="0" baseline="0" dirty="0">
                <a:ln>
                  <a:noFill/>
                </a:ln>
                <a:solidFill>
                  <a:srgbClr val="080808"/>
                </a:solidFill>
                <a:effectLst/>
                <a:latin typeface="JetBrains Mono"/>
              </a:rPr>
              <a:t>(</a:t>
            </a:r>
            <a:r>
              <a:rPr kumimoji="0" lang="en-US" altLang="en-US" sz="2300" b="0" i="0" u="none" strike="noStrike" cap="none" normalizeH="0" baseline="0" dirty="0">
                <a:ln>
                  <a:noFill/>
                </a:ln>
                <a:solidFill>
                  <a:srgbClr val="000000"/>
                </a:solidFill>
                <a:effectLst/>
                <a:latin typeface="JetBrains Mono"/>
              </a:rPr>
              <a:t>gross</a:t>
            </a:r>
            <a:r>
              <a:rPr kumimoji="0" lang="en-US" altLang="en-US" sz="2300" b="0" i="0" u="none" strike="noStrike" cap="none" normalizeH="0" baseline="0" dirty="0">
                <a:ln>
                  <a:noFill/>
                </a:ln>
                <a:solidFill>
                  <a:srgbClr val="080808"/>
                </a:solidFill>
                <a:effectLst/>
                <a:latin typeface="JetBrains Mono"/>
              </a:rPr>
              <a:t>):</a:t>
            </a:r>
            <a:br>
              <a:rPr kumimoji="0" lang="en-US" altLang="en-US" sz="2300" b="0" i="0" u="none" strike="noStrike" cap="none" normalizeH="0" baseline="0" dirty="0">
                <a:ln>
                  <a:noFill/>
                </a:ln>
                <a:solidFill>
                  <a:srgbClr val="080808"/>
                </a:solidFill>
                <a:effectLst/>
                <a:latin typeface="JetBrains Mono"/>
              </a:rPr>
            </a:br>
            <a:r>
              <a:rPr kumimoji="0" lang="en-US" altLang="en-US" sz="2300" b="0" i="0" u="none" strike="noStrike" cap="none" normalizeH="0" baseline="0" dirty="0">
                <a:ln>
                  <a:noFill/>
                </a:ln>
                <a:solidFill>
                  <a:srgbClr val="080808"/>
                </a:solidFill>
                <a:effectLst/>
                <a:latin typeface="JetBrains Mono"/>
              </a:rPr>
              <a:t>    </a:t>
            </a:r>
            <a:r>
              <a:rPr kumimoji="0" lang="en-US" altLang="en-US" sz="2300" b="0" i="0" u="none" strike="noStrike" cap="none" normalizeH="0" baseline="0" dirty="0">
                <a:ln>
                  <a:noFill/>
                </a:ln>
                <a:solidFill>
                  <a:srgbClr val="000000"/>
                </a:solidFill>
                <a:effectLst/>
                <a:latin typeface="JetBrains Mono"/>
              </a:rPr>
              <a:t>contribution</a:t>
            </a:r>
            <a:r>
              <a:rPr kumimoji="0" lang="en-US" altLang="en-US" sz="2300" b="0" i="0" u="none" strike="noStrike" cap="none" normalizeH="0" baseline="0" dirty="0">
                <a:ln>
                  <a:noFill/>
                </a:ln>
                <a:solidFill>
                  <a:srgbClr val="080808"/>
                </a:solidFill>
                <a:effectLst/>
                <a:latin typeface="JetBrains Mono"/>
              </a:rPr>
              <a:t>=</a:t>
            </a:r>
            <a:r>
              <a:rPr kumimoji="0" lang="en-US" altLang="en-US" sz="2300" b="0" i="0" u="none" strike="noStrike" cap="none" normalizeH="0" baseline="0" dirty="0">
                <a:ln>
                  <a:noFill/>
                </a:ln>
                <a:solidFill>
                  <a:srgbClr val="000000"/>
                </a:solidFill>
                <a:effectLst/>
                <a:latin typeface="JetBrains Mono"/>
              </a:rPr>
              <a:t>gross</a:t>
            </a:r>
            <a:r>
              <a:rPr kumimoji="0" lang="en-US" altLang="en-US" sz="2300" b="0" i="0" u="none" strike="noStrike" cap="none" normalizeH="0" baseline="0" dirty="0">
                <a:ln>
                  <a:noFill/>
                </a:ln>
                <a:solidFill>
                  <a:srgbClr val="080808"/>
                </a:solidFill>
                <a:effectLst/>
                <a:latin typeface="JetBrains Mono"/>
              </a:rPr>
              <a:t>*CONTRIBUTION_RATE</a:t>
            </a:r>
            <a:br>
              <a:rPr kumimoji="0" lang="en-US" altLang="en-US" sz="2300" b="0" i="0" u="none" strike="noStrike" cap="none" normalizeH="0" baseline="0" dirty="0">
                <a:ln>
                  <a:noFill/>
                </a:ln>
                <a:solidFill>
                  <a:srgbClr val="080808"/>
                </a:solidFill>
                <a:effectLst/>
                <a:latin typeface="JetBrains Mono"/>
              </a:rPr>
            </a:br>
            <a:r>
              <a:rPr kumimoji="0" lang="en-US" altLang="en-US" sz="2300" b="0" i="0" u="none" strike="noStrike" cap="none" normalizeH="0" baseline="0" dirty="0">
                <a:ln>
                  <a:noFill/>
                </a:ln>
                <a:solidFill>
                  <a:srgbClr val="080808"/>
                </a:solidFill>
                <a:effectLst/>
                <a:latin typeface="JetBrains Mono"/>
              </a:rPr>
              <a:t>    </a:t>
            </a:r>
            <a:r>
              <a:rPr kumimoji="0" lang="en-US" altLang="en-US" sz="2300" b="0" i="0" u="none" strike="noStrike" cap="none" normalizeH="0" baseline="0" dirty="0">
                <a:ln>
                  <a:noFill/>
                </a:ln>
                <a:solidFill>
                  <a:srgbClr val="000080"/>
                </a:solidFill>
                <a:effectLst/>
                <a:latin typeface="JetBrains Mono"/>
              </a:rPr>
              <a:t>print</a:t>
            </a:r>
            <a:r>
              <a:rPr kumimoji="0" lang="en-US" altLang="en-US" sz="2300" b="0" i="0" u="none" strike="noStrike" cap="none" normalizeH="0" baseline="0" dirty="0">
                <a:ln>
                  <a:noFill/>
                </a:ln>
                <a:solidFill>
                  <a:srgbClr val="080808"/>
                </a:solidFill>
                <a:effectLst/>
                <a:latin typeface="JetBrains Mono"/>
              </a:rPr>
              <a:t>(</a:t>
            </a:r>
            <a:r>
              <a:rPr kumimoji="0" lang="en-US" altLang="en-US" sz="2300" b="0" i="0" u="none" strike="noStrike" cap="none" normalizeH="0" baseline="0" dirty="0" err="1">
                <a:ln>
                  <a:noFill/>
                </a:ln>
                <a:solidFill>
                  <a:srgbClr val="067D17"/>
                </a:solidFill>
                <a:effectLst/>
                <a:latin typeface="JetBrains Mono"/>
              </a:rPr>
              <a:t>f'contribution</a:t>
            </a:r>
            <a:r>
              <a:rPr kumimoji="0" lang="en-US" altLang="en-US" sz="2300" b="0" i="0" u="none" strike="noStrike" cap="none" normalizeH="0" baseline="0" dirty="0">
                <a:ln>
                  <a:noFill/>
                </a:ln>
                <a:solidFill>
                  <a:srgbClr val="067D17"/>
                </a:solidFill>
                <a:effectLst/>
                <a:latin typeface="JetBrains Mono"/>
              </a:rPr>
              <a:t> for gross pay is $</a:t>
            </a:r>
            <a:r>
              <a:rPr kumimoji="0" lang="en-US" altLang="en-US" sz="2300" b="0" i="0" u="none" strike="noStrike" cap="none" normalizeH="0" baseline="0" dirty="0">
                <a:ln>
                  <a:noFill/>
                </a:ln>
                <a:solidFill>
                  <a:srgbClr val="0037A6"/>
                </a:solidFill>
                <a:effectLst/>
                <a:latin typeface="JetBrains Mono"/>
              </a:rPr>
              <a:t>{</a:t>
            </a:r>
            <a:r>
              <a:rPr kumimoji="0" lang="en-US" altLang="en-US" sz="2300" b="0" i="0" u="none" strike="noStrike" cap="none" normalizeH="0" baseline="0" dirty="0">
                <a:ln>
                  <a:noFill/>
                </a:ln>
                <a:solidFill>
                  <a:srgbClr val="000000"/>
                </a:solidFill>
                <a:effectLst/>
                <a:latin typeface="JetBrains Mono"/>
              </a:rPr>
              <a:t>contribution</a:t>
            </a:r>
            <a:r>
              <a:rPr kumimoji="0" lang="en-US" altLang="en-US" sz="2300" b="0" i="0" u="none" strike="noStrike" cap="none" normalizeH="0" baseline="0" dirty="0">
                <a:ln>
                  <a:noFill/>
                </a:ln>
                <a:solidFill>
                  <a:srgbClr val="0037A6"/>
                </a:solidFill>
                <a:effectLst/>
                <a:latin typeface="JetBrains Mono"/>
              </a:rPr>
              <a:t>}</a:t>
            </a:r>
            <a:r>
              <a:rPr kumimoji="0" lang="en-US" altLang="en-US" sz="2300" b="0" i="0" u="none" strike="noStrike" cap="none" normalizeH="0" baseline="0" dirty="0">
                <a:ln>
                  <a:noFill/>
                </a:ln>
                <a:solidFill>
                  <a:srgbClr val="067D17"/>
                </a:solidFill>
                <a:effectLst/>
                <a:latin typeface="JetBrains Mono"/>
              </a:rPr>
              <a:t>'</a:t>
            </a:r>
            <a:r>
              <a:rPr kumimoji="0" lang="en-US" altLang="en-US" sz="2300" b="0" i="0" u="none" strike="noStrike" cap="none" normalizeH="0" baseline="0" dirty="0">
                <a:ln>
                  <a:noFill/>
                </a:ln>
                <a:solidFill>
                  <a:srgbClr val="080808"/>
                </a:solidFill>
                <a:effectLst/>
                <a:latin typeface="JetBrains Mono"/>
              </a:rPr>
              <a:t>)</a:t>
            </a:r>
            <a:br>
              <a:rPr kumimoji="0" lang="en-US" altLang="en-US" sz="2300" b="0" i="0" u="none" strike="noStrike" cap="none" normalizeH="0" baseline="0" dirty="0">
                <a:ln>
                  <a:noFill/>
                </a:ln>
                <a:solidFill>
                  <a:srgbClr val="080808"/>
                </a:solidFill>
                <a:effectLst/>
                <a:latin typeface="JetBrains Mono"/>
              </a:rPr>
            </a:br>
            <a:br>
              <a:rPr kumimoji="0" lang="en-US" altLang="en-US" sz="2300" b="0" i="0" u="none" strike="noStrike" cap="none" normalizeH="0" baseline="0" dirty="0">
                <a:ln>
                  <a:noFill/>
                </a:ln>
                <a:solidFill>
                  <a:srgbClr val="080808"/>
                </a:solidFill>
                <a:effectLst/>
                <a:latin typeface="JetBrains Mono"/>
              </a:rPr>
            </a:br>
            <a:r>
              <a:rPr kumimoji="0" lang="en-US" altLang="en-US" sz="2300" b="0" i="0" u="none" strike="noStrike" cap="none" normalizeH="0" baseline="0" dirty="0">
                <a:ln>
                  <a:noFill/>
                </a:ln>
                <a:solidFill>
                  <a:srgbClr val="0033B3"/>
                </a:solidFill>
                <a:effectLst/>
                <a:latin typeface="JetBrains Mono"/>
              </a:rPr>
              <a:t>def </a:t>
            </a:r>
            <a:r>
              <a:rPr kumimoji="0" lang="en-US" altLang="en-US" sz="2300" b="0" i="0" u="none" strike="noStrike" cap="none" normalizeH="0" baseline="0" dirty="0" err="1">
                <a:ln>
                  <a:noFill/>
                </a:ln>
                <a:solidFill>
                  <a:srgbClr val="00627A"/>
                </a:solidFill>
                <a:effectLst/>
                <a:latin typeface="JetBrains Mono"/>
              </a:rPr>
              <a:t>show_bonus</a:t>
            </a:r>
            <a:r>
              <a:rPr kumimoji="0" lang="en-US" altLang="en-US" sz="2300" b="0" i="0" u="none" strike="noStrike" cap="none" normalizeH="0" baseline="0" dirty="0">
                <a:ln>
                  <a:noFill/>
                </a:ln>
                <a:solidFill>
                  <a:srgbClr val="080808"/>
                </a:solidFill>
                <a:effectLst/>
                <a:latin typeface="JetBrains Mono"/>
              </a:rPr>
              <a:t>(</a:t>
            </a:r>
            <a:r>
              <a:rPr kumimoji="0" lang="en-US" altLang="en-US" sz="2300" b="0" i="0" u="none" strike="noStrike" cap="none" normalizeH="0" baseline="0" dirty="0">
                <a:ln>
                  <a:noFill/>
                </a:ln>
                <a:solidFill>
                  <a:srgbClr val="000000"/>
                </a:solidFill>
                <a:effectLst/>
                <a:latin typeface="JetBrains Mono"/>
              </a:rPr>
              <a:t>bonus</a:t>
            </a:r>
            <a:r>
              <a:rPr kumimoji="0" lang="en-US" altLang="en-US" sz="2300" b="0" i="0" u="none" strike="noStrike" cap="none" normalizeH="0" baseline="0" dirty="0">
                <a:ln>
                  <a:noFill/>
                </a:ln>
                <a:solidFill>
                  <a:srgbClr val="080808"/>
                </a:solidFill>
                <a:effectLst/>
                <a:latin typeface="JetBrains Mono"/>
              </a:rPr>
              <a:t>):</a:t>
            </a:r>
            <a:br>
              <a:rPr kumimoji="0" lang="en-US" altLang="en-US" sz="2300" b="0" i="0" u="none" strike="noStrike" cap="none" normalizeH="0" baseline="0" dirty="0">
                <a:ln>
                  <a:noFill/>
                </a:ln>
                <a:solidFill>
                  <a:srgbClr val="080808"/>
                </a:solidFill>
                <a:effectLst/>
                <a:latin typeface="JetBrains Mono"/>
              </a:rPr>
            </a:br>
            <a:r>
              <a:rPr kumimoji="0" lang="en-US" altLang="en-US" sz="2300" b="0" i="0" u="none" strike="noStrike" cap="none" normalizeH="0" baseline="0" dirty="0">
                <a:ln>
                  <a:noFill/>
                </a:ln>
                <a:solidFill>
                  <a:srgbClr val="080808"/>
                </a:solidFill>
                <a:effectLst/>
                <a:latin typeface="JetBrains Mono"/>
              </a:rPr>
              <a:t>    </a:t>
            </a:r>
            <a:r>
              <a:rPr kumimoji="0" lang="en-US" altLang="en-US" sz="2300" b="0" i="0" u="none" strike="noStrike" cap="none" normalizeH="0" baseline="0" dirty="0">
                <a:ln>
                  <a:noFill/>
                </a:ln>
                <a:solidFill>
                  <a:srgbClr val="000000"/>
                </a:solidFill>
                <a:effectLst/>
                <a:latin typeface="JetBrains Mono"/>
              </a:rPr>
              <a:t>contribution</a:t>
            </a:r>
            <a:r>
              <a:rPr kumimoji="0" lang="en-US" altLang="en-US" sz="2300" b="0" i="0" u="none" strike="noStrike" cap="none" normalizeH="0" baseline="0" dirty="0">
                <a:ln>
                  <a:noFill/>
                </a:ln>
                <a:solidFill>
                  <a:srgbClr val="080808"/>
                </a:solidFill>
                <a:effectLst/>
                <a:latin typeface="JetBrains Mono"/>
              </a:rPr>
              <a:t>=</a:t>
            </a:r>
            <a:r>
              <a:rPr kumimoji="0" lang="en-US" altLang="en-US" sz="2300" b="0" i="0" u="none" strike="noStrike" cap="none" normalizeH="0" baseline="0" dirty="0">
                <a:ln>
                  <a:noFill/>
                </a:ln>
                <a:solidFill>
                  <a:srgbClr val="000000"/>
                </a:solidFill>
                <a:effectLst/>
                <a:latin typeface="JetBrains Mono"/>
              </a:rPr>
              <a:t>bonus</a:t>
            </a:r>
            <a:r>
              <a:rPr kumimoji="0" lang="en-US" altLang="en-US" sz="2300" b="0" i="0" u="none" strike="noStrike" cap="none" normalizeH="0" baseline="0" dirty="0">
                <a:ln>
                  <a:noFill/>
                </a:ln>
                <a:solidFill>
                  <a:srgbClr val="080808"/>
                </a:solidFill>
                <a:effectLst/>
                <a:latin typeface="JetBrains Mono"/>
              </a:rPr>
              <a:t>*CONTRIBUTION_RATE</a:t>
            </a:r>
            <a:br>
              <a:rPr kumimoji="0" lang="en-US" altLang="en-US" sz="2300" b="0" i="0" u="none" strike="noStrike" cap="none" normalizeH="0" baseline="0" dirty="0">
                <a:ln>
                  <a:noFill/>
                </a:ln>
                <a:solidFill>
                  <a:srgbClr val="080808"/>
                </a:solidFill>
                <a:effectLst/>
                <a:latin typeface="JetBrains Mono"/>
              </a:rPr>
            </a:br>
            <a:r>
              <a:rPr kumimoji="0" lang="en-US" altLang="en-US" sz="2300" b="0" i="0" u="none" strike="noStrike" cap="none" normalizeH="0" baseline="0" dirty="0">
                <a:ln>
                  <a:noFill/>
                </a:ln>
                <a:solidFill>
                  <a:srgbClr val="080808"/>
                </a:solidFill>
                <a:effectLst/>
                <a:latin typeface="JetBrains Mono"/>
              </a:rPr>
              <a:t>    </a:t>
            </a:r>
            <a:r>
              <a:rPr kumimoji="0" lang="en-US" altLang="en-US" sz="2300" b="0" i="0" u="none" strike="noStrike" cap="none" normalizeH="0" baseline="0" dirty="0">
                <a:ln>
                  <a:noFill/>
                </a:ln>
                <a:solidFill>
                  <a:srgbClr val="000080"/>
                </a:solidFill>
                <a:effectLst/>
                <a:latin typeface="JetBrains Mono"/>
              </a:rPr>
              <a:t>print</a:t>
            </a:r>
            <a:r>
              <a:rPr kumimoji="0" lang="en-US" altLang="en-US" sz="2300" b="0" i="0" u="none" strike="noStrike" cap="none" normalizeH="0" baseline="0" dirty="0">
                <a:ln>
                  <a:noFill/>
                </a:ln>
                <a:solidFill>
                  <a:srgbClr val="080808"/>
                </a:solidFill>
                <a:effectLst/>
                <a:latin typeface="JetBrains Mono"/>
              </a:rPr>
              <a:t>(</a:t>
            </a:r>
            <a:r>
              <a:rPr kumimoji="0" lang="en-US" altLang="en-US" sz="2300" b="0" i="0" u="none" strike="noStrike" cap="none" normalizeH="0" baseline="0" dirty="0" err="1">
                <a:ln>
                  <a:noFill/>
                </a:ln>
                <a:solidFill>
                  <a:srgbClr val="067D17"/>
                </a:solidFill>
                <a:effectLst/>
                <a:latin typeface="JetBrains Mono"/>
              </a:rPr>
              <a:t>f'contribution</a:t>
            </a:r>
            <a:r>
              <a:rPr kumimoji="0" lang="en-US" altLang="en-US" sz="2300" b="0" i="0" u="none" strike="noStrike" cap="none" normalizeH="0" baseline="0" dirty="0">
                <a:ln>
                  <a:noFill/>
                </a:ln>
                <a:solidFill>
                  <a:srgbClr val="067D17"/>
                </a:solidFill>
                <a:effectLst/>
                <a:latin typeface="JetBrains Mono"/>
              </a:rPr>
              <a:t> for bonus is $</a:t>
            </a:r>
            <a:r>
              <a:rPr kumimoji="0" lang="en-US" altLang="en-US" sz="2300" b="0" i="0" u="none" strike="noStrike" cap="none" normalizeH="0" baseline="0" dirty="0">
                <a:ln>
                  <a:noFill/>
                </a:ln>
                <a:solidFill>
                  <a:srgbClr val="0037A6"/>
                </a:solidFill>
                <a:effectLst/>
                <a:latin typeface="JetBrains Mono"/>
              </a:rPr>
              <a:t>{</a:t>
            </a:r>
            <a:r>
              <a:rPr kumimoji="0" lang="en-US" altLang="en-US" sz="2300" b="0" i="0" u="none" strike="noStrike" cap="none" normalizeH="0" baseline="0" dirty="0">
                <a:ln>
                  <a:noFill/>
                </a:ln>
                <a:solidFill>
                  <a:srgbClr val="000000"/>
                </a:solidFill>
                <a:effectLst/>
                <a:latin typeface="JetBrains Mono"/>
              </a:rPr>
              <a:t>contribution</a:t>
            </a:r>
            <a:r>
              <a:rPr kumimoji="0" lang="en-US" altLang="en-US" sz="2300" b="0" i="0" u="none" strike="noStrike" cap="none" normalizeH="0" baseline="0" dirty="0">
                <a:ln>
                  <a:noFill/>
                </a:ln>
                <a:solidFill>
                  <a:srgbClr val="0037A6"/>
                </a:solidFill>
                <a:effectLst/>
                <a:latin typeface="JetBrains Mono"/>
              </a:rPr>
              <a:t>}</a:t>
            </a:r>
            <a:r>
              <a:rPr kumimoji="0" lang="en-US" altLang="en-US" sz="2300" b="0" i="0" u="none" strike="noStrike" cap="none" normalizeH="0" baseline="0" dirty="0">
                <a:ln>
                  <a:noFill/>
                </a:ln>
                <a:solidFill>
                  <a:srgbClr val="067D17"/>
                </a:solidFill>
                <a:effectLst/>
                <a:latin typeface="JetBrains Mono"/>
              </a:rPr>
              <a:t>'</a:t>
            </a:r>
            <a:r>
              <a:rPr kumimoji="0" lang="en-US" altLang="en-US" sz="2300" b="0" i="0" u="none" strike="noStrike" cap="none" normalizeH="0" baseline="0" dirty="0">
                <a:ln>
                  <a:noFill/>
                </a:ln>
                <a:solidFill>
                  <a:srgbClr val="080808"/>
                </a:solidFill>
                <a:effectLst/>
                <a:latin typeface="JetBrains Mono"/>
              </a:rPr>
              <a:t>)</a:t>
            </a:r>
            <a:br>
              <a:rPr kumimoji="0" lang="en-US" altLang="en-US" sz="2300" b="0" i="0" u="none" strike="noStrike" cap="none" normalizeH="0" baseline="0" dirty="0">
                <a:ln>
                  <a:noFill/>
                </a:ln>
                <a:solidFill>
                  <a:srgbClr val="080808"/>
                </a:solidFill>
                <a:effectLst/>
                <a:latin typeface="JetBrains Mono"/>
              </a:rPr>
            </a:br>
            <a:br>
              <a:rPr kumimoji="0" lang="en-US" altLang="en-US" sz="2300" b="0" i="0" u="none" strike="noStrike" cap="none" normalizeH="0" baseline="0" dirty="0">
                <a:ln>
                  <a:noFill/>
                </a:ln>
                <a:solidFill>
                  <a:srgbClr val="080808"/>
                </a:solidFill>
                <a:effectLst/>
                <a:latin typeface="JetBrains Mono"/>
              </a:rPr>
            </a:br>
            <a:r>
              <a:rPr kumimoji="0" lang="en-US" altLang="en-US" sz="2300" b="0" i="0" u="none" strike="noStrike" cap="none" normalizeH="0" baseline="0" dirty="0">
                <a:ln>
                  <a:noFill/>
                </a:ln>
                <a:solidFill>
                  <a:srgbClr val="080808"/>
                </a:solidFill>
                <a:effectLst/>
                <a:latin typeface="JetBrains Mono"/>
              </a:rPr>
              <a:t>main()</a:t>
            </a:r>
            <a:endParaRPr kumimoji="0" lang="en-US" altLang="en-US" sz="23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34413587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7FD3227A-0677-ED98-7AE8-1D911800FF0C}"/>
              </a:ext>
            </a:extLst>
          </p:cNvPr>
          <p:cNvPicPr>
            <a:picLocks noGrp="1" noChangeAspect="1"/>
          </p:cNvPicPr>
          <p:nvPr>
            <p:ph idx="1"/>
          </p:nvPr>
        </p:nvPicPr>
        <p:blipFill>
          <a:blip r:embed="rId2"/>
          <a:stretch>
            <a:fillRect/>
          </a:stretch>
        </p:blipFill>
        <p:spPr>
          <a:xfrm>
            <a:off x="304800" y="1462061"/>
            <a:ext cx="8229600" cy="1966939"/>
          </a:xfrm>
        </p:spPr>
      </p:pic>
    </p:spTree>
    <p:extLst>
      <p:ext uri="{BB962C8B-B14F-4D97-AF65-F5344CB8AC3E}">
        <p14:creationId xmlns:p14="http://schemas.microsoft.com/office/powerpoint/2010/main" val="304494051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3" name="Content Placeholder 2">
            <a:extLst>
              <a:ext uri="{FF2B5EF4-FFF2-40B4-BE49-F238E27FC236}">
                <a16:creationId xmlns:a16="http://schemas.microsoft.com/office/drawing/2014/main" id="{844AA7C9-8EF2-4B9F-9606-85E2C6DB6973}"/>
              </a:ext>
            </a:extLst>
          </p:cNvPr>
          <p:cNvSpPr>
            <a:spLocks noGrp="1" noChangeArrowheads="1"/>
          </p:cNvSpPr>
          <p:nvPr>
            <p:ph idx="1"/>
          </p:nvPr>
        </p:nvSpPr>
        <p:spPr/>
        <p:txBody>
          <a:bodyPr/>
          <a:lstStyle/>
          <a:p>
            <a:pPr eaLnBrk="1" hangingPunct="1">
              <a:buFontTx/>
              <a:buChar char="•"/>
            </a:pPr>
            <a:r>
              <a:rPr lang="en-US" altLang="en-US" u="sng" dirty="0"/>
              <a:t>void function</a:t>
            </a:r>
            <a:r>
              <a:rPr lang="en-US" altLang="en-US" dirty="0"/>
              <a:t>: group of statements within a program for performing a specific task</a:t>
            </a:r>
          </a:p>
          <a:p>
            <a:pPr lvl="1" eaLnBrk="1" hangingPunct="1"/>
            <a:r>
              <a:rPr lang="en-US" altLang="en-US" dirty="0"/>
              <a:t>Call function when you need to perform the task</a:t>
            </a:r>
          </a:p>
          <a:p>
            <a:pPr eaLnBrk="1" hangingPunct="1">
              <a:buFontTx/>
              <a:buChar char="•"/>
            </a:pPr>
            <a:r>
              <a:rPr lang="en-US" altLang="en-US" u="sng" dirty="0"/>
              <a:t>Value-returning function</a:t>
            </a:r>
            <a:r>
              <a:rPr lang="en-US" altLang="en-US" dirty="0"/>
              <a:t>: similar to void function, returns a value</a:t>
            </a:r>
          </a:p>
          <a:p>
            <a:pPr lvl="1" eaLnBrk="1" hangingPunct="1"/>
            <a:r>
              <a:rPr lang="en-US" altLang="en-US" dirty="0"/>
              <a:t>Value returned to part of program that called the function when function finishes executing</a:t>
            </a:r>
          </a:p>
          <a:p>
            <a:pPr>
              <a:buFontTx/>
              <a:buChar char="•"/>
            </a:pPr>
            <a:endParaRPr lang="en-US" altLang="en-US" dirty="0"/>
          </a:p>
        </p:txBody>
      </p:sp>
      <p:sp>
        <p:nvSpPr>
          <p:cNvPr id="3" name="Title 2">
            <a:extLst>
              <a:ext uri="{FF2B5EF4-FFF2-40B4-BE49-F238E27FC236}">
                <a16:creationId xmlns:a16="http://schemas.microsoft.com/office/drawing/2014/main" id="{2BBB17C8-9881-426D-8DD1-FA57BDDD3EFB}"/>
              </a:ext>
            </a:extLst>
          </p:cNvPr>
          <p:cNvSpPr>
            <a:spLocks noGrp="1"/>
          </p:cNvSpPr>
          <p:nvPr>
            <p:ph type="title"/>
          </p:nvPr>
        </p:nvSpPr>
        <p:spPr/>
        <p:txBody>
          <a:bodyPr/>
          <a:lstStyle/>
          <a:p>
            <a:r>
              <a:rPr lang="en-US" altLang="en-US" sz="3200" dirty="0"/>
              <a:t>Introduction to Value-Returning Functions: Generating Random Numbers</a:t>
            </a:r>
            <a:endParaRPr lang="en-AU" sz="3200" dirty="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4135126-5D56-99B5-7750-B2921A82DF41}"/>
              </a:ext>
            </a:extLst>
          </p:cNvPr>
          <p:cNvPicPr>
            <a:picLocks noChangeAspect="1"/>
          </p:cNvPicPr>
          <p:nvPr/>
        </p:nvPicPr>
        <p:blipFill>
          <a:blip r:embed="rId2"/>
          <a:stretch>
            <a:fillRect/>
          </a:stretch>
        </p:blipFill>
        <p:spPr>
          <a:xfrm>
            <a:off x="0" y="304800"/>
            <a:ext cx="9144000" cy="5011119"/>
          </a:xfrm>
          <a:prstGeom prst="rect">
            <a:avLst/>
          </a:prstGeom>
        </p:spPr>
      </p:pic>
    </p:spTree>
    <p:extLst>
      <p:ext uri="{BB962C8B-B14F-4D97-AF65-F5344CB8AC3E}">
        <p14:creationId xmlns:p14="http://schemas.microsoft.com/office/powerpoint/2010/main" val="89740094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9C2D32E-DCFF-A13A-811F-9DB06066830D}"/>
              </a:ext>
            </a:extLst>
          </p:cNvPr>
          <p:cNvPicPr>
            <a:picLocks noChangeAspect="1"/>
          </p:cNvPicPr>
          <p:nvPr/>
        </p:nvPicPr>
        <p:blipFill>
          <a:blip r:embed="rId2"/>
          <a:stretch>
            <a:fillRect/>
          </a:stretch>
        </p:blipFill>
        <p:spPr>
          <a:xfrm>
            <a:off x="0" y="381000"/>
            <a:ext cx="9144000" cy="483767"/>
          </a:xfrm>
          <a:prstGeom prst="rect">
            <a:avLst/>
          </a:prstGeom>
        </p:spPr>
      </p:pic>
      <p:pic>
        <p:nvPicPr>
          <p:cNvPr id="9" name="Picture 8">
            <a:extLst>
              <a:ext uri="{FF2B5EF4-FFF2-40B4-BE49-F238E27FC236}">
                <a16:creationId xmlns:a16="http://schemas.microsoft.com/office/drawing/2014/main" id="{5E51815A-7670-30EA-EDFF-2234D4AE99BC}"/>
              </a:ext>
            </a:extLst>
          </p:cNvPr>
          <p:cNvPicPr>
            <a:picLocks noChangeAspect="1"/>
          </p:cNvPicPr>
          <p:nvPr/>
        </p:nvPicPr>
        <p:blipFill>
          <a:blip r:embed="rId3"/>
          <a:stretch>
            <a:fillRect/>
          </a:stretch>
        </p:blipFill>
        <p:spPr>
          <a:xfrm>
            <a:off x="0" y="2209800"/>
            <a:ext cx="9144000" cy="3251685"/>
          </a:xfrm>
          <a:prstGeom prst="rect">
            <a:avLst/>
          </a:prstGeom>
        </p:spPr>
      </p:pic>
      <p:pic>
        <p:nvPicPr>
          <p:cNvPr id="13" name="Picture 12">
            <a:extLst>
              <a:ext uri="{FF2B5EF4-FFF2-40B4-BE49-F238E27FC236}">
                <a16:creationId xmlns:a16="http://schemas.microsoft.com/office/drawing/2014/main" id="{C205B007-ED6D-B233-13A2-61F8AEFBC439}"/>
              </a:ext>
            </a:extLst>
          </p:cNvPr>
          <p:cNvPicPr>
            <a:picLocks noChangeAspect="1"/>
          </p:cNvPicPr>
          <p:nvPr/>
        </p:nvPicPr>
        <p:blipFill>
          <a:blip r:embed="rId4"/>
          <a:stretch>
            <a:fillRect/>
          </a:stretch>
        </p:blipFill>
        <p:spPr>
          <a:xfrm>
            <a:off x="0" y="1218282"/>
            <a:ext cx="9144000" cy="991518"/>
          </a:xfrm>
          <a:prstGeom prst="rect">
            <a:avLst/>
          </a:prstGeom>
        </p:spPr>
      </p:pic>
    </p:spTree>
    <p:extLst>
      <p:ext uri="{BB962C8B-B14F-4D97-AF65-F5344CB8AC3E}">
        <p14:creationId xmlns:p14="http://schemas.microsoft.com/office/powerpoint/2010/main" val="116056640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0A57FB9-6AAD-E0DD-49AE-BAC3D5DD6F6A}"/>
              </a:ext>
            </a:extLst>
          </p:cNvPr>
          <p:cNvPicPr>
            <a:picLocks noChangeAspect="1"/>
          </p:cNvPicPr>
          <p:nvPr/>
        </p:nvPicPr>
        <p:blipFill>
          <a:blip r:embed="rId2"/>
          <a:stretch>
            <a:fillRect/>
          </a:stretch>
        </p:blipFill>
        <p:spPr>
          <a:xfrm>
            <a:off x="0" y="228600"/>
            <a:ext cx="9144000" cy="483767"/>
          </a:xfrm>
          <a:prstGeom prst="rect">
            <a:avLst/>
          </a:prstGeom>
        </p:spPr>
      </p:pic>
      <p:pic>
        <p:nvPicPr>
          <p:cNvPr id="6" name="Picture 5">
            <a:extLst>
              <a:ext uri="{FF2B5EF4-FFF2-40B4-BE49-F238E27FC236}">
                <a16:creationId xmlns:a16="http://schemas.microsoft.com/office/drawing/2014/main" id="{B17BEF9B-7245-DBA4-1F76-A75F00B24F82}"/>
              </a:ext>
            </a:extLst>
          </p:cNvPr>
          <p:cNvPicPr>
            <a:picLocks noChangeAspect="1"/>
          </p:cNvPicPr>
          <p:nvPr/>
        </p:nvPicPr>
        <p:blipFill>
          <a:blip r:embed="rId3"/>
          <a:stretch>
            <a:fillRect/>
          </a:stretch>
        </p:blipFill>
        <p:spPr>
          <a:xfrm>
            <a:off x="0" y="990600"/>
            <a:ext cx="9144000" cy="3155603"/>
          </a:xfrm>
          <a:prstGeom prst="rect">
            <a:avLst/>
          </a:prstGeom>
        </p:spPr>
      </p:pic>
    </p:spTree>
    <p:extLst>
      <p:ext uri="{BB962C8B-B14F-4D97-AF65-F5344CB8AC3E}">
        <p14:creationId xmlns:p14="http://schemas.microsoft.com/office/powerpoint/2010/main" val="192235259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8BA661C-76DB-EFC5-5AC0-4763F0A6D429}"/>
              </a:ext>
            </a:extLst>
          </p:cNvPr>
          <p:cNvPicPr>
            <a:picLocks noChangeAspect="1"/>
          </p:cNvPicPr>
          <p:nvPr/>
        </p:nvPicPr>
        <p:blipFill>
          <a:blip r:embed="rId2"/>
          <a:stretch>
            <a:fillRect/>
          </a:stretch>
        </p:blipFill>
        <p:spPr>
          <a:xfrm>
            <a:off x="480441" y="762000"/>
            <a:ext cx="8183117" cy="3696216"/>
          </a:xfrm>
          <a:prstGeom prst="rect">
            <a:avLst/>
          </a:prstGeom>
        </p:spPr>
      </p:pic>
    </p:spTree>
    <p:extLst>
      <p:ext uri="{BB962C8B-B14F-4D97-AF65-F5344CB8AC3E}">
        <p14:creationId xmlns:p14="http://schemas.microsoft.com/office/powerpoint/2010/main" val="1947455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0865E63-AEA2-4F00-B170-FCB8BB55F24D}"/>
              </a:ext>
            </a:extLst>
          </p:cNvPr>
          <p:cNvSpPr>
            <a:spLocks noGrp="1"/>
          </p:cNvSpPr>
          <p:nvPr>
            <p:ph type="title"/>
          </p:nvPr>
        </p:nvSpPr>
        <p:spPr/>
        <p:txBody>
          <a:bodyPr/>
          <a:lstStyle/>
          <a:p>
            <a:r>
              <a:rPr lang="en-US" altLang="en-US" dirty="0"/>
              <a:t>Benefits of Modularizing a Program with Functions</a:t>
            </a:r>
            <a:endParaRPr lang="en-AU" dirty="0"/>
          </a:p>
        </p:txBody>
      </p:sp>
      <p:sp>
        <p:nvSpPr>
          <p:cNvPr id="5" name="Content Placeholder 4">
            <a:extLst>
              <a:ext uri="{FF2B5EF4-FFF2-40B4-BE49-F238E27FC236}">
                <a16:creationId xmlns:a16="http://schemas.microsoft.com/office/drawing/2014/main" id="{281155A2-E91C-4C88-BED2-CB996C7CED3A}"/>
              </a:ext>
            </a:extLst>
          </p:cNvPr>
          <p:cNvSpPr>
            <a:spLocks noGrp="1"/>
          </p:cNvSpPr>
          <p:nvPr>
            <p:ph idx="1"/>
          </p:nvPr>
        </p:nvSpPr>
        <p:spPr/>
        <p:txBody>
          <a:bodyPr/>
          <a:lstStyle/>
          <a:p>
            <a:pPr>
              <a:buFontTx/>
              <a:buChar char="•"/>
            </a:pPr>
            <a:r>
              <a:rPr lang="en-US" altLang="en-US" dirty="0"/>
              <a:t>The benefits of using functions include:</a:t>
            </a:r>
          </a:p>
          <a:p>
            <a:pPr lvl="1"/>
            <a:r>
              <a:rPr lang="en-US" altLang="en-US" dirty="0"/>
              <a:t>Simpler code</a:t>
            </a:r>
          </a:p>
          <a:p>
            <a:pPr lvl="1"/>
            <a:r>
              <a:rPr lang="en-US" altLang="en-US" dirty="0"/>
              <a:t>Code reuse</a:t>
            </a:r>
          </a:p>
          <a:p>
            <a:pPr lvl="2"/>
            <a:r>
              <a:rPr lang="en-US" altLang="en-US" dirty="0"/>
              <a:t>write the code once and call it multiple times </a:t>
            </a:r>
          </a:p>
          <a:p>
            <a:pPr lvl="1"/>
            <a:r>
              <a:rPr lang="en-US" altLang="en-US" dirty="0"/>
              <a:t>Better testing and debugging </a:t>
            </a:r>
          </a:p>
          <a:p>
            <a:pPr lvl="2"/>
            <a:r>
              <a:rPr lang="en-US" altLang="en-US" dirty="0"/>
              <a:t>Can test and debug each function individually</a:t>
            </a:r>
          </a:p>
          <a:p>
            <a:pPr lvl="1"/>
            <a:r>
              <a:rPr lang="en-US" altLang="en-US" dirty="0"/>
              <a:t>Faster development</a:t>
            </a:r>
          </a:p>
          <a:p>
            <a:pPr lvl="1"/>
            <a:r>
              <a:rPr lang="en-US" altLang="en-US" dirty="0"/>
              <a:t>Easier facilitation of teamwork</a:t>
            </a:r>
          </a:p>
          <a:p>
            <a:pPr lvl="2"/>
            <a:r>
              <a:rPr lang="en-US" altLang="en-US" dirty="0"/>
              <a:t>Different team members can write different functions</a:t>
            </a:r>
            <a:endParaRPr lang="en-AU" dirty="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le 1">
            <a:extLst>
              <a:ext uri="{FF2B5EF4-FFF2-40B4-BE49-F238E27FC236}">
                <a16:creationId xmlns:a16="http://schemas.microsoft.com/office/drawing/2014/main" id="{FB72205D-7CF9-4E99-9157-A5FA2CDA128A}"/>
              </a:ext>
            </a:extLst>
          </p:cNvPr>
          <p:cNvSpPr>
            <a:spLocks noGrp="1" noChangeArrowheads="1"/>
          </p:cNvSpPr>
          <p:nvPr>
            <p:ph type="title"/>
          </p:nvPr>
        </p:nvSpPr>
        <p:spPr/>
        <p:txBody>
          <a:bodyPr/>
          <a:lstStyle/>
          <a:p>
            <a:r>
              <a:rPr lang="en-US" altLang="en-US" dirty="0"/>
              <a:t>Generating Random Numbers</a:t>
            </a:r>
            <a:r>
              <a:rPr lang="en-US" altLang="en-US" sz="2000" b="0" dirty="0"/>
              <a:t> (1 of 5)</a:t>
            </a:r>
          </a:p>
        </p:txBody>
      </p:sp>
      <p:sp>
        <p:nvSpPr>
          <p:cNvPr id="39939" name="Content Placeholder 2">
            <a:extLst>
              <a:ext uri="{FF2B5EF4-FFF2-40B4-BE49-F238E27FC236}">
                <a16:creationId xmlns:a16="http://schemas.microsoft.com/office/drawing/2014/main" id="{5E48B591-A15B-440E-BDB9-2EDB64AB3F97}"/>
              </a:ext>
            </a:extLst>
          </p:cNvPr>
          <p:cNvSpPr>
            <a:spLocks noGrp="1" noChangeArrowheads="1"/>
          </p:cNvSpPr>
          <p:nvPr>
            <p:ph idx="1"/>
          </p:nvPr>
        </p:nvSpPr>
        <p:spPr/>
        <p:txBody>
          <a:bodyPr/>
          <a:lstStyle/>
          <a:p>
            <a:pPr eaLnBrk="1" hangingPunct="1">
              <a:buFontTx/>
              <a:buChar char="•"/>
            </a:pPr>
            <a:r>
              <a:rPr lang="en-US" altLang="en-US" dirty="0">
                <a:cs typeface="Courier New" panose="02070309020205020404" pitchFamily="49" charset="0"/>
              </a:rPr>
              <a:t>Random number are useful in a lot of programming tasks</a:t>
            </a:r>
          </a:p>
          <a:p>
            <a:pPr eaLnBrk="1" hangingPunct="1">
              <a:buFontTx/>
              <a:buChar char="•"/>
            </a:pPr>
            <a:r>
              <a:rPr lang="en-US" altLang="en-US" u="sng" dirty="0">
                <a:latin typeface="Courier New" panose="02070309020205020404" pitchFamily="49" charset="0"/>
                <a:cs typeface="Courier New" panose="02070309020205020404" pitchFamily="49" charset="0"/>
              </a:rPr>
              <a:t>random</a:t>
            </a:r>
            <a:r>
              <a:rPr lang="en-US" altLang="en-US" u="sng" dirty="0">
                <a:cs typeface="Courier New" panose="02070309020205020404" pitchFamily="49" charset="0"/>
              </a:rPr>
              <a:t> module</a:t>
            </a:r>
            <a:r>
              <a:rPr lang="en-US" altLang="en-US" dirty="0">
                <a:cs typeface="Courier New" panose="02070309020205020404" pitchFamily="49" charset="0"/>
              </a:rPr>
              <a:t>: includes library functions for working with random numbers</a:t>
            </a:r>
          </a:p>
          <a:p>
            <a:pPr eaLnBrk="1" hangingPunct="1">
              <a:buFontTx/>
              <a:buChar char="•"/>
            </a:pPr>
            <a:r>
              <a:rPr lang="en-US" altLang="en-US" u="sng" dirty="0">
                <a:cs typeface="Courier New" panose="02070309020205020404" pitchFamily="49" charset="0"/>
              </a:rPr>
              <a:t>Dot notation</a:t>
            </a:r>
            <a:r>
              <a:rPr lang="en-US" altLang="en-US" dirty="0">
                <a:cs typeface="Courier New" panose="02070309020205020404" pitchFamily="49" charset="0"/>
              </a:rPr>
              <a:t>: notation for calling a function belonging to a module</a:t>
            </a:r>
          </a:p>
          <a:p>
            <a:pPr lvl="1" eaLnBrk="1" hangingPunct="1"/>
            <a:r>
              <a:rPr lang="en-US" altLang="en-US" dirty="0">
                <a:cs typeface="Courier New" panose="02070309020205020404" pitchFamily="49" charset="0"/>
              </a:rPr>
              <a:t>Format: </a:t>
            </a:r>
            <a:r>
              <a:rPr lang="en-US" altLang="en-US" dirty="0" err="1">
                <a:latin typeface="Courier New" panose="02070309020205020404" pitchFamily="49" charset="0"/>
                <a:cs typeface="Courier New" panose="02070309020205020404" pitchFamily="49" charset="0"/>
              </a:rPr>
              <a:t>module_name.function_name</a:t>
            </a:r>
            <a:r>
              <a:rPr lang="en-US" altLang="en-US" dirty="0">
                <a:latin typeface="Courier New" panose="02070309020205020404" pitchFamily="49" charset="0"/>
                <a:cs typeface="Courier New" panose="02070309020205020404" pitchFamily="49" charset="0"/>
              </a:rPr>
              <a:t>()</a:t>
            </a:r>
          </a:p>
          <a:p>
            <a:pPr>
              <a:buFontTx/>
              <a:buChar char="•"/>
            </a:pPr>
            <a:endParaRPr lang="en-US" altLang="en-US" dirty="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a:extLst>
              <a:ext uri="{FF2B5EF4-FFF2-40B4-BE49-F238E27FC236}">
                <a16:creationId xmlns:a16="http://schemas.microsoft.com/office/drawing/2014/main" id="{DD9BA08E-7D3C-4AE6-91C1-8A1B2C501465}"/>
              </a:ext>
            </a:extLst>
          </p:cNvPr>
          <p:cNvSpPr>
            <a:spLocks noGrp="1" noChangeArrowheads="1"/>
          </p:cNvSpPr>
          <p:nvPr>
            <p:ph type="title"/>
          </p:nvPr>
        </p:nvSpPr>
        <p:spPr/>
        <p:txBody>
          <a:bodyPr/>
          <a:lstStyle/>
          <a:p>
            <a:r>
              <a:rPr lang="en-US" altLang="en-US" dirty="0"/>
              <a:t>Generating Random Numbers</a:t>
            </a:r>
            <a:r>
              <a:rPr lang="en-US" altLang="en-US" sz="2000" b="0" dirty="0"/>
              <a:t> (2 of 5)</a:t>
            </a:r>
            <a:endParaRPr lang="en-US" altLang="en-US" sz="2000" dirty="0"/>
          </a:p>
        </p:txBody>
      </p:sp>
      <p:sp>
        <p:nvSpPr>
          <p:cNvPr id="40963" name="Content Placeholder 2">
            <a:extLst>
              <a:ext uri="{FF2B5EF4-FFF2-40B4-BE49-F238E27FC236}">
                <a16:creationId xmlns:a16="http://schemas.microsoft.com/office/drawing/2014/main" id="{184E2C1D-A362-411C-A6A0-E7C2FCF798CC}"/>
              </a:ext>
            </a:extLst>
          </p:cNvPr>
          <p:cNvSpPr>
            <a:spLocks noGrp="1" noChangeArrowheads="1"/>
          </p:cNvSpPr>
          <p:nvPr>
            <p:ph idx="1"/>
          </p:nvPr>
        </p:nvSpPr>
        <p:spPr/>
        <p:txBody>
          <a:bodyPr/>
          <a:lstStyle/>
          <a:p>
            <a:pPr eaLnBrk="1" hangingPunct="1">
              <a:buFontTx/>
              <a:buChar char="•"/>
            </a:pPr>
            <a:r>
              <a:rPr lang="en-US" altLang="en-US" u="sng" dirty="0" err="1">
                <a:latin typeface="Courier New" panose="02070309020205020404" pitchFamily="49" charset="0"/>
                <a:cs typeface="Courier New" panose="02070309020205020404" pitchFamily="49" charset="0"/>
              </a:rPr>
              <a:t>randint</a:t>
            </a:r>
            <a:r>
              <a:rPr lang="en-US" altLang="en-US" u="sng" dirty="0">
                <a:cs typeface="Courier New" panose="02070309020205020404" pitchFamily="49" charset="0"/>
              </a:rPr>
              <a:t> function</a:t>
            </a:r>
            <a:r>
              <a:rPr lang="en-US" altLang="en-US" dirty="0">
                <a:cs typeface="Courier New" panose="02070309020205020404" pitchFamily="49" charset="0"/>
              </a:rPr>
              <a:t>: generates a random number in the range provided by the arguments</a:t>
            </a:r>
            <a:endParaRPr lang="en-US" altLang="en-US" dirty="0">
              <a:latin typeface="Courier New" panose="02070309020205020404" pitchFamily="49" charset="0"/>
              <a:cs typeface="Courier New" panose="02070309020205020404" pitchFamily="49" charset="0"/>
            </a:endParaRPr>
          </a:p>
          <a:p>
            <a:pPr lvl="1" eaLnBrk="1" hangingPunct="1"/>
            <a:r>
              <a:rPr lang="en-US" altLang="en-US" dirty="0">
                <a:cs typeface="Courier New" panose="02070309020205020404" pitchFamily="49" charset="0"/>
              </a:rPr>
              <a:t>Returns the random number to part of program that called the function</a:t>
            </a:r>
          </a:p>
          <a:p>
            <a:pPr lvl="1" eaLnBrk="1" hangingPunct="1"/>
            <a:r>
              <a:rPr lang="en-US" altLang="en-US" dirty="0">
                <a:cs typeface="Courier New" panose="02070309020205020404" pitchFamily="49" charset="0"/>
              </a:rPr>
              <a:t>Returned integer can be used anywhere that an integer would be used</a:t>
            </a:r>
          </a:p>
          <a:p>
            <a:pPr>
              <a:buFontTx/>
              <a:buChar char="•"/>
            </a:pPr>
            <a:endParaRPr lang="en-US" altLang="en-US" dirty="0"/>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itle 1">
            <a:extLst>
              <a:ext uri="{FF2B5EF4-FFF2-40B4-BE49-F238E27FC236}">
                <a16:creationId xmlns:a16="http://schemas.microsoft.com/office/drawing/2014/main" id="{661687EA-B02F-4EEB-B0E5-B5556901E049}"/>
              </a:ext>
            </a:extLst>
          </p:cNvPr>
          <p:cNvSpPr>
            <a:spLocks noGrp="1" noChangeArrowheads="1"/>
          </p:cNvSpPr>
          <p:nvPr>
            <p:ph type="title"/>
          </p:nvPr>
        </p:nvSpPr>
        <p:spPr/>
        <p:txBody>
          <a:bodyPr/>
          <a:lstStyle/>
          <a:p>
            <a:r>
              <a:rPr lang="en-US" altLang="en-US" dirty="0"/>
              <a:t>Generating Random Numbers</a:t>
            </a:r>
            <a:r>
              <a:rPr lang="en-US" altLang="en-US" sz="2000" b="0" dirty="0"/>
              <a:t> (3 of 5)</a:t>
            </a:r>
            <a:endParaRPr lang="en-US" altLang="en-US" sz="2000" dirty="0"/>
          </a:p>
        </p:txBody>
      </p:sp>
      <p:sp>
        <p:nvSpPr>
          <p:cNvPr id="2" name="Text Placeholder 1">
            <a:extLst>
              <a:ext uri="{FF2B5EF4-FFF2-40B4-BE49-F238E27FC236}">
                <a16:creationId xmlns:a16="http://schemas.microsoft.com/office/drawing/2014/main" id="{3483EAE1-CC8F-42C6-BB71-AF95EEC3DCF2}"/>
              </a:ext>
            </a:extLst>
          </p:cNvPr>
          <p:cNvSpPr>
            <a:spLocks noGrp="1"/>
          </p:cNvSpPr>
          <p:nvPr>
            <p:ph type="body" sz="quarter" idx="13"/>
          </p:nvPr>
        </p:nvSpPr>
        <p:spPr>
          <a:xfrm>
            <a:off x="457200" y="5867400"/>
            <a:ext cx="8229600" cy="417616"/>
          </a:xfrm>
        </p:spPr>
        <p:txBody>
          <a:bodyPr/>
          <a:lstStyle/>
          <a:p>
            <a:r>
              <a:rPr lang="en-US" b="1" dirty="0"/>
              <a:t>Figure 5-20 </a:t>
            </a:r>
            <a:r>
              <a:rPr lang="en-US" dirty="0"/>
              <a:t>A statement that calls the random function</a:t>
            </a:r>
            <a:endParaRPr lang="en-AU" dirty="0"/>
          </a:p>
        </p:txBody>
      </p:sp>
      <p:pic>
        <p:nvPicPr>
          <p:cNvPr id="41987" name="Picture 2" descr="Number = random period r and i n t left parenthesis 1 comma 100 right parenthesis. 1 and 100 are labeled, arguments. random period r and i n t left parenthesis 1 comma 100 right parenthesis is labeled, function call.">
            <a:extLst>
              <a:ext uri="{FF2B5EF4-FFF2-40B4-BE49-F238E27FC236}">
                <a16:creationId xmlns:a16="http://schemas.microsoft.com/office/drawing/2014/main" id="{562083F6-429E-44B5-975B-5B40FFE32D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1300163" y="2476341"/>
            <a:ext cx="6543675" cy="1905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1">
            <a:extLst>
              <a:ext uri="{FF2B5EF4-FFF2-40B4-BE49-F238E27FC236}">
                <a16:creationId xmlns:a16="http://schemas.microsoft.com/office/drawing/2014/main" id="{3D69CE78-3E50-45EA-BC23-93F24AAF20BD}"/>
              </a:ext>
            </a:extLst>
          </p:cNvPr>
          <p:cNvSpPr>
            <a:spLocks noGrp="1" noChangeArrowheads="1"/>
          </p:cNvSpPr>
          <p:nvPr>
            <p:ph type="title"/>
          </p:nvPr>
        </p:nvSpPr>
        <p:spPr>
          <a:xfrm>
            <a:off x="457200" y="228600"/>
            <a:ext cx="8229600" cy="705950"/>
          </a:xfrm>
        </p:spPr>
        <p:txBody>
          <a:bodyPr/>
          <a:lstStyle/>
          <a:p>
            <a:r>
              <a:rPr lang="en-US" altLang="en-US" dirty="0"/>
              <a:t>Generating Random Numbers</a:t>
            </a:r>
            <a:r>
              <a:rPr lang="en-US" altLang="en-US" sz="2000" b="0" dirty="0"/>
              <a:t> (4 of 5)</a:t>
            </a:r>
            <a:endParaRPr lang="en-US" altLang="en-US" sz="2000" dirty="0"/>
          </a:p>
        </p:txBody>
      </p:sp>
      <p:sp>
        <p:nvSpPr>
          <p:cNvPr id="3" name="Rectangle 2">
            <a:extLst>
              <a:ext uri="{FF2B5EF4-FFF2-40B4-BE49-F238E27FC236}">
                <a16:creationId xmlns:a16="http://schemas.microsoft.com/office/drawing/2014/main" id="{654998E7-647B-4B28-AF21-9E0950A1094A}"/>
              </a:ext>
            </a:extLst>
          </p:cNvPr>
          <p:cNvSpPr/>
          <p:nvPr/>
        </p:nvSpPr>
        <p:spPr>
          <a:xfrm>
            <a:off x="476458" y="3447343"/>
            <a:ext cx="8210342" cy="276999"/>
          </a:xfrm>
          <a:prstGeom prst="rect">
            <a:avLst/>
          </a:prstGeom>
        </p:spPr>
        <p:txBody>
          <a:bodyPr wrap="square">
            <a:spAutoFit/>
          </a:bodyPr>
          <a:lstStyle/>
          <a:p>
            <a:r>
              <a:rPr lang="en-US" sz="1200" b="1" dirty="0">
                <a:latin typeface="Verdana" panose="020B0604030504040204" pitchFamily="34" charset="0"/>
                <a:ea typeface="Verdana" panose="020B0604030504040204" pitchFamily="34" charset="0"/>
              </a:rPr>
              <a:t>Figure 5-21 </a:t>
            </a:r>
            <a:r>
              <a:rPr lang="en-US" sz="1200" dirty="0">
                <a:latin typeface="Verdana" panose="020B0604030504040204" pitchFamily="34" charset="0"/>
                <a:ea typeface="Verdana" panose="020B0604030504040204" pitchFamily="34" charset="0"/>
              </a:rPr>
              <a:t>The </a:t>
            </a:r>
            <a:r>
              <a:rPr lang="en-US" sz="1200" dirty="0">
                <a:latin typeface="Courier New" panose="02070309020205020404" pitchFamily="49" charset="0"/>
                <a:ea typeface="Verdana" panose="020B0604030504040204" pitchFamily="34" charset="0"/>
                <a:cs typeface="Courier New" panose="02070309020205020404" pitchFamily="49" charset="0"/>
              </a:rPr>
              <a:t>random</a:t>
            </a:r>
            <a:r>
              <a:rPr lang="en-US" sz="1200" dirty="0">
                <a:latin typeface="Verdana" panose="020B0604030504040204" pitchFamily="34" charset="0"/>
                <a:ea typeface="Verdana" panose="020B0604030504040204" pitchFamily="34" charset="0"/>
              </a:rPr>
              <a:t> function returns a value</a:t>
            </a:r>
            <a:endParaRPr lang="en-AU" sz="1200" dirty="0">
              <a:latin typeface="Verdana" panose="020B0604030504040204" pitchFamily="34" charset="0"/>
              <a:ea typeface="Verdana" panose="020B0604030504040204" pitchFamily="34" charset="0"/>
            </a:endParaRPr>
          </a:p>
        </p:txBody>
      </p:sp>
      <p:pic>
        <p:nvPicPr>
          <p:cNvPr id="43011" name="Picture 3" descr="Number = random period r and i n t left parenthesis 1 comma 100 right parenthesis. An arrow labeled, some number, points from i n t to number. A text reads, a random number in the range of 1 through 100 will be assigned to the number variable.">
            <a:extLst>
              <a:ext uri="{FF2B5EF4-FFF2-40B4-BE49-F238E27FC236}">
                <a16:creationId xmlns:a16="http://schemas.microsoft.com/office/drawing/2014/main" id="{8DD4C090-5184-43F8-8434-F2E857A0DD0A}"/>
              </a:ext>
            </a:extLst>
          </p:cNvPr>
          <p:cNvPicPr>
            <a:picLocks noGrp="1" noChangeAspect="1" noChangeArrowheads="1"/>
          </p:cNvPicPr>
          <p:nvPr>
            <p:ph idx="4294967295"/>
          </p:nvPr>
        </p:nvPicPr>
        <p:blipFill>
          <a:blip r:embed="rId2">
            <a:extLst>
              <a:ext uri="{28A0092B-C50C-407E-A947-70E740481C1C}">
                <a14:useLocalDpi xmlns:a14="http://schemas.microsoft.com/office/drawing/2010/main" val="0"/>
              </a:ext>
            </a:extLst>
          </a:blip>
          <a:srcRect/>
          <a:stretch/>
        </p:blipFill>
        <p:spPr>
          <a:xfrm>
            <a:off x="2708035" y="1401378"/>
            <a:ext cx="3971601" cy="1801813"/>
          </a:xfrm>
        </p:spPr>
      </p:pic>
      <p:sp>
        <p:nvSpPr>
          <p:cNvPr id="2" name="Text Placeholder 1">
            <a:extLst>
              <a:ext uri="{FF2B5EF4-FFF2-40B4-BE49-F238E27FC236}">
                <a16:creationId xmlns:a16="http://schemas.microsoft.com/office/drawing/2014/main" id="{C7D866FA-7AF2-442B-96F0-543955288B14}"/>
              </a:ext>
            </a:extLst>
          </p:cNvPr>
          <p:cNvSpPr>
            <a:spLocks noGrp="1"/>
          </p:cNvSpPr>
          <p:nvPr>
            <p:ph type="body" sz="quarter" idx="13"/>
          </p:nvPr>
        </p:nvSpPr>
        <p:spPr>
          <a:xfrm>
            <a:off x="457200" y="6008016"/>
            <a:ext cx="8229600" cy="276999"/>
          </a:xfrm>
        </p:spPr>
        <p:txBody>
          <a:bodyPr/>
          <a:lstStyle/>
          <a:p>
            <a:r>
              <a:rPr lang="en-US" b="1" dirty="0"/>
              <a:t>Figure 5-22 </a:t>
            </a:r>
            <a:r>
              <a:rPr lang="en-US" dirty="0"/>
              <a:t>Displaying a random number</a:t>
            </a:r>
            <a:endParaRPr lang="en-AU" dirty="0"/>
          </a:p>
        </p:txBody>
      </p:sp>
      <p:pic>
        <p:nvPicPr>
          <p:cNvPr id="43012" name="Picture 4" descr="Print left parenthesis random period r and i n t left parenthesis 1 comma 10 right parenthesis right parenthesis. A text reads, an arrow labeled, some number points from and to print. A random number in the range of 1 through 10 will be displayed.">
            <a:extLst>
              <a:ext uri="{FF2B5EF4-FFF2-40B4-BE49-F238E27FC236}">
                <a16:creationId xmlns:a16="http://schemas.microsoft.com/office/drawing/2014/main" id="{6C51B306-A57B-4DD8-A082-6191A0DD75B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bwMode="auto">
          <a:xfrm>
            <a:off x="2636550" y="4041775"/>
            <a:ext cx="4147910" cy="167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9B2916-B5F9-9891-5182-8CF0F0274BB4}"/>
              </a:ext>
            </a:extLst>
          </p:cNvPr>
          <p:cNvSpPr>
            <a:spLocks noGrp="1"/>
          </p:cNvSpPr>
          <p:nvPr>
            <p:ph type="title"/>
          </p:nvPr>
        </p:nvSpPr>
        <p:spPr>
          <a:xfrm>
            <a:off x="1295400" y="457200"/>
            <a:ext cx="3733800" cy="1066800"/>
          </a:xfrm>
        </p:spPr>
        <p:txBody>
          <a:bodyPr/>
          <a:lstStyle/>
          <a:p>
            <a:r>
              <a:rPr lang="en-US" dirty="0"/>
              <a:t>Example</a:t>
            </a:r>
          </a:p>
        </p:txBody>
      </p:sp>
      <p:sp>
        <p:nvSpPr>
          <p:cNvPr id="4" name="Rectangle 1">
            <a:extLst>
              <a:ext uri="{FF2B5EF4-FFF2-40B4-BE49-F238E27FC236}">
                <a16:creationId xmlns:a16="http://schemas.microsoft.com/office/drawing/2014/main" id="{0704FC85-559A-48C5-0345-6CEBC8831206}"/>
              </a:ext>
            </a:extLst>
          </p:cNvPr>
          <p:cNvSpPr>
            <a:spLocks noChangeArrowheads="1"/>
          </p:cNvSpPr>
          <p:nvPr/>
        </p:nvSpPr>
        <p:spPr bwMode="auto">
          <a:xfrm>
            <a:off x="1295400" y="1219200"/>
            <a:ext cx="7540911" cy="3785652"/>
          </a:xfrm>
          <a:prstGeom prst="rect">
            <a:avLst/>
          </a:prstGeom>
          <a:solidFill>
            <a:srgbClr val="FF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000" b="0" i="0" u="none" strike="noStrike" cap="none" normalizeH="0" baseline="0" dirty="0">
                <a:ln>
                  <a:noFill/>
                </a:ln>
                <a:solidFill>
                  <a:srgbClr val="0033B3"/>
                </a:solidFill>
                <a:effectLst/>
                <a:latin typeface="JetBrains Mono"/>
              </a:rPr>
              <a:t>import </a:t>
            </a:r>
            <a:r>
              <a:rPr kumimoji="0" lang="en-US" altLang="en-US" sz="4000" b="0" i="0" u="none" strike="noStrike" cap="none" normalizeH="0" baseline="0" dirty="0">
                <a:ln>
                  <a:noFill/>
                </a:ln>
                <a:solidFill>
                  <a:srgbClr val="080808"/>
                </a:solidFill>
                <a:effectLst/>
                <a:latin typeface="JetBrains Mono"/>
              </a:rPr>
              <a:t>random</a:t>
            </a:r>
            <a:br>
              <a:rPr kumimoji="0" lang="en-US" altLang="en-US" sz="4000" b="0" i="0" u="none" strike="noStrike" cap="none" normalizeH="0" baseline="0" dirty="0">
                <a:ln>
                  <a:noFill/>
                </a:ln>
                <a:solidFill>
                  <a:srgbClr val="080808"/>
                </a:solidFill>
                <a:effectLst/>
                <a:latin typeface="JetBrains Mono"/>
              </a:rPr>
            </a:br>
            <a:r>
              <a:rPr kumimoji="0" lang="en-US" altLang="en-US" sz="4000" b="0" i="0" u="none" strike="noStrike" cap="none" normalizeH="0" baseline="0" dirty="0">
                <a:ln>
                  <a:noFill/>
                </a:ln>
                <a:solidFill>
                  <a:srgbClr val="0033B3"/>
                </a:solidFill>
                <a:effectLst/>
                <a:latin typeface="JetBrains Mono"/>
              </a:rPr>
              <a:t>def </a:t>
            </a:r>
            <a:r>
              <a:rPr kumimoji="0" lang="en-US" altLang="en-US" sz="4000" b="0" i="0" u="none" strike="noStrike" cap="none" normalizeH="0" baseline="0" dirty="0">
                <a:ln>
                  <a:noFill/>
                </a:ln>
                <a:solidFill>
                  <a:srgbClr val="00627A"/>
                </a:solidFill>
                <a:effectLst/>
                <a:latin typeface="JetBrains Mono"/>
              </a:rPr>
              <a:t>main</a:t>
            </a:r>
            <a:r>
              <a:rPr kumimoji="0" lang="en-US" altLang="en-US" sz="4000" b="0" i="0" u="none" strike="noStrike" cap="none" normalizeH="0" baseline="0" dirty="0">
                <a:ln>
                  <a:noFill/>
                </a:ln>
                <a:solidFill>
                  <a:srgbClr val="080808"/>
                </a:solidFill>
                <a:effectLst/>
                <a:latin typeface="JetBrains Mono"/>
              </a:rPr>
              <a:t>():</a:t>
            </a:r>
            <a:br>
              <a:rPr kumimoji="0" lang="en-US" altLang="en-US" sz="4000" b="0" i="0" u="none" strike="noStrike" cap="none" normalizeH="0" baseline="0" dirty="0">
                <a:ln>
                  <a:noFill/>
                </a:ln>
                <a:solidFill>
                  <a:srgbClr val="080808"/>
                </a:solidFill>
                <a:effectLst/>
                <a:latin typeface="JetBrains Mono"/>
              </a:rPr>
            </a:br>
            <a:r>
              <a:rPr kumimoji="0" lang="en-US" altLang="en-US" sz="4000" b="0" i="0" u="none" strike="noStrike" cap="none" normalizeH="0" baseline="0" dirty="0">
                <a:ln>
                  <a:noFill/>
                </a:ln>
                <a:solidFill>
                  <a:srgbClr val="080808"/>
                </a:solidFill>
                <a:effectLst/>
                <a:latin typeface="JetBrains Mono"/>
              </a:rPr>
              <a:t>    </a:t>
            </a:r>
            <a:r>
              <a:rPr kumimoji="0" lang="en-US" altLang="en-US" sz="4000" b="0" i="0" u="none" strike="noStrike" cap="none" normalizeH="0" baseline="0" dirty="0">
                <a:ln>
                  <a:noFill/>
                </a:ln>
                <a:solidFill>
                  <a:srgbClr val="000000"/>
                </a:solidFill>
                <a:effectLst/>
                <a:latin typeface="JetBrains Mono"/>
              </a:rPr>
              <a:t>number </a:t>
            </a:r>
            <a:r>
              <a:rPr kumimoji="0" lang="en-US" altLang="en-US" sz="4000" b="0" i="0" u="none" strike="noStrike" cap="none" normalizeH="0" baseline="0" dirty="0">
                <a:ln>
                  <a:noFill/>
                </a:ln>
                <a:solidFill>
                  <a:srgbClr val="080808"/>
                </a:solidFill>
                <a:effectLst/>
                <a:latin typeface="JetBrains Mono"/>
              </a:rPr>
              <a:t>= random.randint(</a:t>
            </a:r>
            <a:r>
              <a:rPr kumimoji="0" lang="en-US" altLang="en-US" sz="4000" b="0" i="0" u="none" strike="noStrike" cap="none" normalizeH="0" baseline="0" dirty="0">
                <a:ln>
                  <a:noFill/>
                </a:ln>
                <a:solidFill>
                  <a:srgbClr val="1750EB"/>
                </a:solidFill>
                <a:effectLst/>
                <a:latin typeface="JetBrains Mono"/>
              </a:rPr>
              <a:t>1</a:t>
            </a:r>
            <a:r>
              <a:rPr kumimoji="0" lang="en-US" altLang="en-US" sz="4000" b="0" i="0" u="none" strike="noStrike" cap="none" normalizeH="0" baseline="0" dirty="0">
                <a:ln>
                  <a:noFill/>
                </a:ln>
                <a:solidFill>
                  <a:srgbClr val="080808"/>
                </a:solidFill>
                <a:effectLst/>
                <a:latin typeface="JetBrains Mono"/>
              </a:rPr>
              <a:t>, </a:t>
            </a:r>
            <a:r>
              <a:rPr kumimoji="0" lang="en-US" altLang="en-US" sz="4000" b="0" i="0" u="none" strike="noStrike" cap="none" normalizeH="0" baseline="0" dirty="0">
                <a:ln>
                  <a:noFill/>
                </a:ln>
                <a:solidFill>
                  <a:srgbClr val="1750EB"/>
                </a:solidFill>
                <a:effectLst/>
                <a:latin typeface="JetBrains Mono"/>
              </a:rPr>
              <a:t>10</a:t>
            </a:r>
            <a:r>
              <a:rPr kumimoji="0" lang="en-US" altLang="en-US" sz="4000" b="0" i="0" u="none" strike="noStrike" cap="none" normalizeH="0" baseline="0" dirty="0">
                <a:ln>
                  <a:noFill/>
                </a:ln>
                <a:solidFill>
                  <a:srgbClr val="080808"/>
                </a:solidFill>
                <a:effectLst/>
                <a:latin typeface="JetBrains Mono"/>
              </a:rPr>
              <a:t>)</a:t>
            </a:r>
            <a:br>
              <a:rPr kumimoji="0" lang="en-US" altLang="en-US" sz="4000" b="0" i="0" u="none" strike="noStrike" cap="none" normalizeH="0" baseline="0" dirty="0">
                <a:ln>
                  <a:noFill/>
                </a:ln>
                <a:solidFill>
                  <a:srgbClr val="080808"/>
                </a:solidFill>
                <a:effectLst/>
                <a:latin typeface="JetBrains Mono"/>
              </a:rPr>
            </a:br>
            <a:r>
              <a:rPr kumimoji="0" lang="en-US" altLang="en-US" sz="4000" b="0" i="0" u="none" strike="noStrike" cap="none" normalizeH="0" baseline="0" dirty="0">
                <a:ln>
                  <a:noFill/>
                </a:ln>
                <a:solidFill>
                  <a:srgbClr val="080808"/>
                </a:solidFill>
                <a:effectLst/>
                <a:latin typeface="JetBrains Mono"/>
              </a:rPr>
              <a:t>    </a:t>
            </a:r>
            <a:r>
              <a:rPr kumimoji="0" lang="en-US" altLang="en-US" sz="4000" b="0" i="0" u="none" strike="noStrike" cap="none" normalizeH="0" baseline="0" dirty="0">
                <a:ln>
                  <a:noFill/>
                </a:ln>
                <a:solidFill>
                  <a:srgbClr val="000080"/>
                </a:solidFill>
                <a:effectLst/>
                <a:latin typeface="JetBrains Mono"/>
              </a:rPr>
              <a:t>print</a:t>
            </a:r>
            <a:r>
              <a:rPr kumimoji="0" lang="en-US" altLang="en-US" sz="4000" b="0" i="0" u="none" strike="noStrike" cap="none" normalizeH="0" baseline="0" dirty="0">
                <a:ln>
                  <a:noFill/>
                </a:ln>
                <a:solidFill>
                  <a:srgbClr val="080808"/>
                </a:solidFill>
                <a:effectLst/>
                <a:latin typeface="JetBrains Mono"/>
              </a:rPr>
              <a:t>(</a:t>
            </a:r>
            <a:r>
              <a:rPr kumimoji="0" lang="en-US" altLang="en-US" sz="4000" b="0" i="0" u="none" strike="noStrike" cap="none" normalizeH="0" baseline="0" dirty="0">
                <a:ln>
                  <a:noFill/>
                </a:ln>
                <a:solidFill>
                  <a:srgbClr val="067D17"/>
                </a:solidFill>
                <a:effectLst/>
                <a:latin typeface="JetBrains Mono"/>
              </a:rPr>
              <a:t>f'The number is </a:t>
            </a:r>
            <a:r>
              <a:rPr kumimoji="0" lang="en-US" altLang="en-US" sz="4000" b="0" i="0" u="none" strike="noStrike" cap="none" normalizeH="0" baseline="0" dirty="0">
                <a:ln>
                  <a:noFill/>
                </a:ln>
                <a:solidFill>
                  <a:srgbClr val="0037A6"/>
                </a:solidFill>
                <a:effectLst/>
                <a:latin typeface="JetBrains Mono"/>
              </a:rPr>
              <a:t>{</a:t>
            </a:r>
            <a:r>
              <a:rPr kumimoji="0" lang="en-US" altLang="en-US" sz="4000" b="0" i="0" u="none" strike="noStrike" cap="none" normalizeH="0" baseline="0" dirty="0">
                <a:ln>
                  <a:noFill/>
                </a:ln>
                <a:solidFill>
                  <a:srgbClr val="000000"/>
                </a:solidFill>
                <a:effectLst/>
                <a:latin typeface="JetBrains Mono"/>
              </a:rPr>
              <a:t>number</a:t>
            </a:r>
            <a:r>
              <a:rPr kumimoji="0" lang="en-US" altLang="en-US" sz="4000" b="0" i="0" u="none" strike="noStrike" cap="none" normalizeH="0" baseline="0" dirty="0">
                <a:ln>
                  <a:noFill/>
                </a:ln>
                <a:solidFill>
                  <a:srgbClr val="0037A6"/>
                </a:solidFill>
                <a:effectLst/>
                <a:latin typeface="JetBrains Mono"/>
              </a:rPr>
              <a:t>}</a:t>
            </a:r>
            <a:r>
              <a:rPr kumimoji="0" lang="en-US" altLang="en-US" sz="4000" b="0" i="0" u="none" strike="noStrike" cap="none" normalizeH="0" baseline="0" dirty="0">
                <a:ln>
                  <a:noFill/>
                </a:ln>
                <a:solidFill>
                  <a:srgbClr val="067D17"/>
                </a:solidFill>
                <a:effectLst/>
                <a:latin typeface="JetBrains Mono"/>
              </a:rPr>
              <a:t>.'</a:t>
            </a:r>
            <a:r>
              <a:rPr kumimoji="0" lang="en-US" altLang="en-US" sz="4000" b="0" i="0" u="none" strike="noStrike" cap="none" normalizeH="0" baseline="0" dirty="0">
                <a:ln>
                  <a:noFill/>
                </a:ln>
                <a:solidFill>
                  <a:srgbClr val="080808"/>
                </a:solidFill>
                <a:effectLst/>
                <a:latin typeface="JetBrains Mono"/>
              </a:rPr>
              <a:t>)</a:t>
            </a:r>
            <a:br>
              <a:rPr kumimoji="0" lang="en-US" altLang="en-US" sz="4000" b="0" i="0" u="none" strike="noStrike" cap="none" normalizeH="0" baseline="0" dirty="0">
                <a:ln>
                  <a:noFill/>
                </a:ln>
                <a:solidFill>
                  <a:srgbClr val="080808"/>
                </a:solidFill>
                <a:effectLst/>
                <a:latin typeface="JetBrains Mono"/>
              </a:rPr>
            </a:br>
            <a:br>
              <a:rPr kumimoji="0" lang="en-US" altLang="en-US" sz="4000" b="0" i="0" u="none" strike="noStrike" cap="none" normalizeH="0" baseline="0" dirty="0">
                <a:ln>
                  <a:noFill/>
                </a:ln>
                <a:solidFill>
                  <a:srgbClr val="080808"/>
                </a:solidFill>
                <a:effectLst/>
                <a:latin typeface="JetBrains Mono"/>
              </a:rPr>
            </a:br>
            <a:r>
              <a:rPr kumimoji="0" lang="en-US" altLang="en-US" sz="4000" b="0" i="0" u="none" strike="noStrike" cap="none" normalizeH="0" baseline="0" dirty="0">
                <a:ln>
                  <a:noFill/>
                </a:ln>
                <a:solidFill>
                  <a:srgbClr val="080808"/>
                </a:solidFill>
                <a:effectLst/>
                <a:latin typeface="JetBrains Mono"/>
              </a:rPr>
              <a:t>main()</a:t>
            </a:r>
            <a:endParaRPr kumimoji="0" lang="en-US" altLang="en-US" sz="8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28355155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614CD5-7D9D-D4B5-E0FD-930240806A11}"/>
              </a:ext>
            </a:extLst>
          </p:cNvPr>
          <p:cNvSpPr>
            <a:spLocks noGrp="1"/>
          </p:cNvSpPr>
          <p:nvPr>
            <p:ph type="title"/>
          </p:nvPr>
        </p:nvSpPr>
        <p:spPr>
          <a:xfrm>
            <a:off x="457200" y="152400"/>
            <a:ext cx="8229600" cy="1066800"/>
          </a:xfrm>
        </p:spPr>
        <p:txBody>
          <a:bodyPr/>
          <a:lstStyle/>
          <a:p>
            <a:pPr algn="ctr"/>
            <a:r>
              <a:rPr lang="en-US" dirty="0"/>
              <a:t>Example</a:t>
            </a:r>
          </a:p>
        </p:txBody>
      </p:sp>
      <p:sp>
        <p:nvSpPr>
          <p:cNvPr id="4" name="Rectangle 1">
            <a:extLst>
              <a:ext uri="{FF2B5EF4-FFF2-40B4-BE49-F238E27FC236}">
                <a16:creationId xmlns:a16="http://schemas.microsoft.com/office/drawing/2014/main" id="{E782322B-A0B6-14D1-4C5F-1F55658F6656}"/>
              </a:ext>
            </a:extLst>
          </p:cNvPr>
          <p:cNvSpPr>
            <a:spLocks noChangeArrowheads="1"/>
          </p:cNvSpPr>
          <p:nvPr/>
        </p:nvSpPr>
        <p:spPr bwMode="auto">
          <a:xfrm>
            <a:off x="452887" y="241280"/>
            <a:ext cx="8129148" cy="378565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sz="2400" dirty="0"/>
              <a:t>#This program displays five random </a:t>
            </a:r>
          </a:p>
          <a:p>
            <a:pPr marL="0" marR="0" lvl="0" indent="0" algn="l" defTabSz="914400" rtl="0" eaLnBrk="0" fontAlgn="base" latinLnBrk="0" hangingPunct="0">
              <a:lnSpc>
                <a:spcPct val="100000"/>
              </a:lnSpc>
              <a:spcBef>
                <a:spcPct val="0"/>
              </a:spcBef>
              <a:spcAft>
                <a:spcPct val="0"/>
              </a:spcAft>
              <a:buClrTx/>
              <a:buSzTx/>
              <a:buFontTx/>
              <a:buNone/>
              <a:tabLst/>
            </a:pPr>
            <a:r>
              <a:rPr lang="en-US" sz="2400" dirty="0"/>
              <a:t># numbers in the range of 1 through 100.</a:t>
            </a:r>
            <a:endParaRPr kumimoji="0" lang="en-US" altLang="en-US" sz="2400" b="0" i="0" u="none" strike="noStrike" cap="none" normalizeH="0" baseline="0" dirty="0">
              <a:ln>
                <a:noFill/>
              </a:ln>
              <a:solidFill>
                <a:srgbClr val="0033B3"/>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33B3"/>
                </a:solidFill>
                <a:effectLst/>
                <a:latin typeface="JetBrains Mono"/>
              </a:rPr>
              <a:t>import </a:t>
            </a:r>
            <a:r>
              <a:rPr kumimoji="0" lang="en-US" altLang="en-US" sz="2400" b="0" i="0" u="none" strike="noStrike" cap="none" normalizeH="0" baseline="0" dirty="0">
                <a:ln>
                  <a:noFill/>
                </a:ln>
                <a:solidFill>
                  <a:srgbClr val="080808"/>
                </a:solidFill>
                <a:effectLst/>
                <a:latin typeface="JetBrains Mono"/>
              </a:rPr>
              <a:t>random</a:t>
            </a:r>
            <a:br>
              <a:rPr kumimoji="0" lang="en-US" altLang="en-US" sz="2400" b="0" i="0" u="none" strike="noStrike" cap="none" normalizeH="0" baseline="0" dirty="0">
                <a:ln>
                  <a:noFill/>
                </a:ln>
                <a:solidFill>
                  <a:srgbClr val="080808"/>
                </a:solidFill>
                <a:effectLst/>
                <a:latin typeface="JetBrains Mono"/>
              </a:rPr>
            </a:br>
            <a:r>
              <a:rPr kumimoji="0" lang="en-US" altLang="en-US" sz="2400" b="0" i="0" u="none" strike="noStrike" cap="none" normalizeH="0" baseline="0" dirty="0">
                <a:ln>
                  <a:noFill/>
                </a:ln>
                <a:solidFill>
                  <a:srgbClr val="0033B3"/>
                </a:solidFill>
                <a:effectLst/>
                <a:latin typeface="JetBrains Mono"/>
              </a:rPr>
              <a:t>def </a:t>
            </a:r>
            <a:r>
              <a:rPr kumimoji="0" lang="en-US" altLang="en-US" sz="2400" b="0" i="0" u="none" strike="noStrike" cap="none" normalizeH="0" baseline="0" dirty="0">
                <a:ln>
                  <a:noFill/>
                </a:ln>
                <a:solidFill>
                  <a:srgbClr val="00627A"/>
                </a:solidFill>
                <a:effectLst/>
                <a:latin typeface="JetBrains Mono"/>
              </a:rPr>
              <a:t>main</a:t>
            </a:r>
            <a:r>
              <a:rPr kumimoji="0" lang="en-US" altLang="en-US" sz="2400" b="0" i="0" u="none" strike="noStrike" cap="none" normalizeH="0" baseline="0" dirty="0">
                <a:ln>
                  <a:noFill/>
                </a:ln>
                <a:solidFill>
                  <a:srgbClr val="080808"/>
                </a:solidFill>
                <a:effectLst/>
                <a:latin typeface="JetBrains Mono"/>
              </a:rPr>
              <a:t>():</a:t>
            </a:r>
            <a:br>
              <a:rPr kumimoji="0" lang="en-US" altLang="en-US" sz="2400" b="0" i="0" u="none" strike="noStrike" cap="none" normalizeH="0" baseline="0" dirty="0">
                <a:ln>
                  <a:noFill/>
                </a:ln>
                <a:solidFill>
                  <a:srgbClr val="080808"/>
                </a:solidFill>
                <a:effectLst/>
                <a:latin typeface="JetBrains Mono"/>
              </a:rPr>
            </a:br>
            <a:r>
              <a:rPr kumimoji="0" lang="en-US" altLang="en-US" sz="2400" b="0" i="0" u="none" strike="noStrike" cap="none" normalizeH="0" baseline="0" dirty="0">
                <a:ln>
                  <a:noFill/>
                </a:ln>
                <a:solidFill>
                  <a:srgbClr val="080808"/>
                </a:solidFill>
                <a:effectLst/>
                <a:latin typeface="JetBrains Mono"/>
              </a:rPr>
              <a:t>    </a:t>
            </a:r>
            <a:r>
              <a:rPr kumimoji="0" lang="en-US" altLang="en-US" sz="2400" b="0" i="0" u="none" strike="noStrike" cap="none" normalizeH="0" baseline="0" dirty="0">
                <a:ln>
                  <a:noFill/>
                </a:ln>
                <a:solidFill>
                  <a:srgbClr val="0033B3"/>
                </a:solidFill>
                <a:effectLst/>
                <a:latin typeface="JetBrains Mono"/>
              </a:rPr>
              <a:t>for </a:t>
            </a:r>
            <a:r>
              <a:rPr kumimoji="0" lang="en-US" altLang="en-US" sz="2400" b="0" i="0" u="none" strike="noStrike" cap="none" normalizeH="0" baseline="0" dirty="0">
                <a:ln>
                  <a:noFill/>
                </a:ln>
                <a:solidFill>
                  <a:srgbClr val="080808"/>
                </a:solidFill>
                <a:effectLst/>
                <a:latin typeface="JetBrains Mono"/>
              </a:rPr>
              <a:t>count </a:t>
            </a:r>
            <a:r>
              <a:rPr kumimoji="0" lang="en-US" altLang="en-US" sz="2400" b="0" i="0" u="none" strike="noStrike" cap="none" normalizeH="0" baseline="0" dirty="0">
                <a:ln>
                  <a:noFill/>
                </a:ln>
                <a:solidFill>
                  <a:srgbClr val="0033B3"/>
                </a:solidFill>
                <a:effectLst/>
                <a:latin typeface="JetBrains Mono"/>
              </a:rPr>
              <a:t>in </a:t>
            </a:r>
            <a:r>
              <a:rPr kumimoji="0" lang="en-US" altLang="en-US" sz="2400" b="0" i="0" u="none" strike="noStrike" cap="none" normalizeH="0" baseline="0" dirty="0">
                <a:ln>
                  <a:noFill/>
                </a:ln>
                <a:solidFill>
                  <a:srgbClr val="000080"/>
                </a:solidFill>
                <a:effectLst/>
                <a:latin typeface="JetBrains Mono"/>
              </a:rPr>
              <a:t>range</a:t>
            </a:r>
            <a:r>
              <a:rPr kumimoji="0" lang="en-US" altLang="en-US" sz="2400" b="0" i="0" u="none" strike="noStrike" cap="none" normalizeH="0" baseline="0" dirty="0">
                <a:ln>
                  <a:noFill/>
                </a:ln>
                <a:solidFill>
                  <a:srgbClr val="080808"/>
                </a:solidFill>
                <a:effectLst/>
                <a:latin typeface="JetBrains Mono"/>
              </a:rPr>
              <a:t>(</a:t>
            </a:r>
            <a:r>
              <a:rPr kumimoji="0" lang="en-US" altLang="en-US" sz="2400" b="0" i="0" u="none" strike="noStrike" cap="none" normalizeH="0" baseline="0" dirty="0">
                <a:ln>
                  <a:noFill/>
                </a:ln>
                <a:solidFill>
                  <a:srgbClr val="1750EB"/>
                </a:solidFill>
                <a:effectLst/>
                <a:latin typeface="JetBrains Mono"/>
              </a:rPr>
              <a:t>5</a:t>
            </a:r>
            <a:r>
              <a:rPr kumimoji="0" lang="en-US" altLang="en-US" sz="2400" b="0" i="0" u="none" strike="noStrike" cap="none" normalizeH="0" baseline="0" dirty="0">
                <a:ln>
                  <a:noFill/>
                </a:ln>
                <a:solidFill>
                  <a:srgbClr val="080808"/>
                </a:solidFill>
                <a:effectLst/>
                <a:latin typeface="JetBrains Mono"/>
              </a:rPr>
              <a:t>):</a:t>
            </a:r>
            <a:br>
              <a:rPr kumimoji="0" lang="en-US" altLang="en-US" sz="2400" b="0" i="0" u="none" strike="noStrike" cap="none" normalizeH="0" baseline="0" dirty="0">
                <a:ln>
                  <a:noFill/>
                </a:ln>
                <a:solidFill>
                  <a:srgbClr val="080808"/>
                </a:solidFill>
                <a:effectLst/>
                <a:latin typeface="JetBrains Mono"/>
              </a:rPr>
            </a:br>
            <a:r>
              <a:rPr kumimoji="0" lang="en-US" altLang="en-US" sz="2400" b="0" i="0" u="none" strike="noStrike" cap="none" normalizeH="0" baseline="0" dirty="0">
                <a:ln>
                  <a:noFill/>
                </a:ln>
                <a:solidFill>
                  <a:srgbClr val="080808"/>
                </a:solidFill>
                <a:effectLst/>
                <a:latin typeface="JetBrains Mono"/>
              </a:rPr>
              <a:t>        </a:t>
            </a:r>
            <a:r>
              <a:rPr kumimoji="0" lang="en-US" altLang="en-US" sz="2400" b="0" i="0" u="none" strike="noStrike" cap="none" normalizeH="0" baseline="0" dirty="0">
                <a:ln>
                  <a:noFill/>
                </a:ln>
                <a:solidFill>
                  <a:srgbClr val="000000"/>
                </a:solidFill>
                <a:effectLst/>
                <a:latin typeface="JetBrains Mono"/>
              </a:rPr>
              <a:t>number </a:t>
            </a:r>
            <a:r>
              <a:rPr kumimoji="0" lang="en-US" altLang="en-US" sz="2400" b="0" i="0" u="none" strike="noStrike" cap="none" normalizeH="0" baseline="0" dirty="0">
                <a:ln>
                  <a:noFill/>
                </a:ln>
                <a:solidFill>
                  <a:srgbClr val="080808"/>
                </a:solidFill>
                <a:effectLst/>
                <a:latin typeface="JetBrains Mono"/>
              </a:rPr>
              <a:t>= random.randint(</a:t>
            </a:r>
            <a:r>
              <a:rPr kumimoji="0" lang="en-US" altLang="en-US" sz="2400" b="0" i="0" u="none" strike="noStrike" cap="none" normalizeH="0" baseline="0" dirty="0">
                <a:ln>
                  <a:noFill/>
                </a:ln>
                <a:solidFill>
                  <a:srgbClr val="1750EB"/>
                </a:solidFill>
                <a:effectLst/>
                <a:latin typeface="JetBrains Mono"/>
              </a:rPr>
              <a:t>1</a:t>
            </a:r>
            <a:r>
              <a:rPr kumimoji="0" lang="en-US" altLang="en-US" sz="2400" b="0" i="0" u="none" strike="noStrike" cap="none" normalizeH="0" baseline="0" dirty="0">
                <a:ln>
                  <a:noFill/>
                </a:ln>
                <a:solidFill>
                  <a:srgbClr val="080808"/>
                </a:solidFill>
                <a:effectLst/>
                <a:latin typeface="JetBrains Mono"/>
              </a:rPr>
              <a:t>, </a:t>
            </a:r>
            <a:r>
              <a:rPr kumimoji="0" lang="en-US" altLang="en-US" sz="2400" b="0" i="0" u="none" strike="noStrike" cap="none" normalizeH="0" baseline="0" dirty="0">
                <a:ln>
                  <a:noFill/>
                </a:ln>
                <a:solidFill>
                  <a:srgbClr val="1750EB"/>
                </a:solidFill>
                <a:effectLst/>
                <a:latin typeface="JetBrains Mono"/>
              </a:rPr>
              <a:t>10</a:t>
            </a:r>
            <a:r>
              <a:rPr kumimoji="0" lang="en-US" altLang="en-US" sz="2400" b="0" i="0" u="none" strike="noStrike" cap="none" normalizeH="0" baseline="0" dirty="0">
                <a:ln>
                  <a:noFill/>
                </a:ln>
                <a:solidFill>
                  <a:srgbClr val="080808"/>
                </a:solidFill>
                <a:effectLst/>
                <a:latin typeface="JetBrains Mono"/>
              </a:rPr>
              <a:t>)</a:t>
            </a:r>
            <a:br>
              <a:rPr kumimoji="0" lang="en-US" altLang="en-US" sz="2400" b="0" i="0" u="none" strike="noStrike" cap="none" normalizeH="0" baseline="0" dirty="0">
                <a:ln>
                  <a:noFill/>
                </a:ln>
                <a:solidFill>
                  <a:srgbClr val="080808"/>
                </a:solidFill>
                <a:effectLst/>
                <a:latin typeface="JetBrains Mono"/>
              </a:rPr>
            </a:br>
            <a:r>
              <a:rPr kumimoji="0" lang="en-US" altLang="en-US" sz="2400" b="0" i="0" u="none" strike="noStrike" cap="none" normalizeH="0" baseline="0" dirty="0">
                <a:ln>
                  <a:noFill/>
                </a:ln>
                <a:solidFill>
                  <a:srgbClr val="080808"/>
                </a:solidFill>
                <a:effectLst/>
                <a:latin typeface="JetBrains Mono"/>
              </a:rPr>
              <a:t>        </a:t>
            </a:r>
            <a:r>
              <a:rPr kumimoji="0" lang="en-US" altLang="en-US" sz="2400" b="0" i="0" u="none" strike="noStrike" cap="none" normalizeH="0" baseline="0" dirty="0">
                <a:ln>
                  <a:noFill/>
                </a:ln>
                <a:solidFill>
                  <a:srgbClr val="000080"/>
                </a:solidFill>
                <a:effectLst/>
                <a:latin typeface="JetBrains Mono"/>
              </a:rPr>
              <a:t>print</a:t>
            </a:r>
            <a:r>
              <a:rPr kumimoji="0" lang="en-US" altLang="en-US" sz="2400" b="0" i="0" u="none" strike="noStrike" cap="none" normalizeH="0" baseline="0" dirty="0">
                <a:ln>
                  <a:noFill/>
                </a:ln>
                <a:solidFill>
                  <a:srgbClr val="080808"/>
                </a:solidFill>
                <a:effectLst/>
                <a:latin typeface="JetBrains Mono"/>
              </a:rPr>
              <a:t>(</a:t>
            </a:r>
            <a:r>
              <a:rPr kumimoji="0" lang="en-US" altLang="en-US" sz="2400" b="0" i="0" u="none" strike="noStrike" cap="none" normalizeH="0" baseline="0" dirty="0">
                <a:ln>
                  <a:noFill/>
                </a:ln>
                <a:solidFill>
                  <a:srgbClr val="000000"/>
                </a:solidFill>
                <a:effectLst/>
                <a:latin typeface="JetBrains Mono"/>
              </a:rPr>
              <a:t>number</a:t>
            </a:r>
            <a:r>
              <a:rPr kumimoji="0" lang="en-US" altLang="en-US" sz="2400" b="0" i="0" u="none" strike="noStrike" cap="none" normalizeH="0" baseline="0" dirty="0">
                <a:ln>
                  <a:noFill/>
                </a:ln>
                <a:solidFill>
                  <a:srgbClr val="080808"/>
                </a:solidFill>
                <a:effectLst/>
                <a:latin typeface="JetBrains Mono"/>
              </a:rPr>
              <a:t>)</a:t>
            </a:r>
            <a:br>
              <a:rPr kumimoji="0" lang="en-US" altLang="en-US" sz="2400" b="0" i="0" u="none" strike="noStrike" cap="none" normalizeH="0" baseline="0" dirty="0">
                <a:ln>
                  <a:noFill/>
                </a:ln>
                <a:solidFill>
                  <a:srgbClr val="080808"/>
                </a:solidFill>
                <a:effectLst/>
                <a:latin typeface="JetBrains Mono"/>
              </a:rPr>
            </a:br>
            <a:br>
              <a:rPr kumimoji="0" lang="en-US" altLang="en-US" sz="2400" b="0" i="0" u="none" strike="noStrike" cap="none" normalizeH="0" baseline="0" dirty="0">
                <a:ln>
                  <a:noFill/>
                </a:ln>
                <a:solidFill>
                  <a:srgbClr val="080808"/>
                </a:solidFill>
                <a:effectLst/>
                <a:latin typeface="JetBrains Mono"/>
              </a:rPr>
            </a:br>
            <a:r>
              <a:rPr kumimoji="0" lang="en-US" altLang="en-US" sz="2400" b="0" i="0" u="none" strike="noStrike" cap="none" normalizeH="0" baseline="0" dirty="0">
                <a:ln>
                  <a:noFill/>
                </a:ln>
                <a:solidFill>
                  <a:srgbClr val="080808"/>
                </a:solidFill>
                <a:effectLst/>
                <a:latin typeface="JetBrains Mono"/>
              </a:rPr>
              <a:t>main()</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400" dirty="0">
                <a:solidFill>
                  <a:srgbClr val="080808"/>
                </a:solidFill>
                <a:latin typeface="JetBrains Mono"/>
              </a:rPr>
              <a:t>------------------------------------------------------------------------------------</a:t>
            </a:r>
            <a:endParaRPr kumimoji="0" lang="en-US" altLang="en-US" sz="5400" b="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6678EBB2-231B-4128-DAD3-1AF877CF3508}"/>
              </a:ext>
            </a:extLst>
          </p:cNvPr>
          <p:cNvSpPr>
            <a:spLocks noChangeArrowheads="1"/>
          </p:cNvSpPr>
          <p:nvPr/>
        </p:nvSpPr>
        <p:spPr bwMode="auto">
          <a:xfrm>
            <a:off x="831104" y="4081306"/>
            <a:ext cx="3740896" cy="193899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33B3"/>
                </a:solidFill>
                <a:effectLst/>
                <a:latin typeface="JetBrains Mono"/>
              </a:rPr>
              <a:t>import </a:t>
            </a:r>
            <a:r>
              <a:rPr kumimoji="0" lang="en-US" altLang="en-US" sz="2000" b="0" i="0" u="none" strike="noStrike" cap="none" normalizeH="0" baseline="0" dirty="0">
                <a:ln>
                  <a:noFill/>
                </a:ln>
                <a:solidFill>
                  <a:srgbClr val="080808"/>
                </a:solidFill>
                <a:effectLst/>
                <a:latin typeface="JetBrains Mono"/>
              </a:rPr>
              <a:t>random</a:t>
            </a:r>
            <a:br>
              <a:rPr kumimoji="0" lang="en-US" altLang="en-US" sz="2000" b="0" i="0" u="none" strike="noStrike" cap="none" normalizeH="0" baseline="0" dirty="0">
                <a:ln>
                  <a:noFill/>
                </a:ln>
                <a:solidFill>
                  <a:srgbClr val="080808"/>
                </a:solidFill>
                <a:effectLst/>
                <a:latin typeface="JetBrains Mono"/>
              </a:rPr>
            </a:br>
            <a:r>
              <a:rPr kumimoji="0" lang="en-US" altLang="en-US" sz="2000" b="0" i="0" u="none" strike="noStrike" cap="none" normalizeH="0" baseline="0" dirty="0">
                <a:ln>
                  <a:noFill/>
                </a:ln>
                <a:solidFill>
                  <a:srgbClr val="0033B3"/>
                </a:solidFill>
                <a:effectLst/>
                <a:latin typeface="JetBrains Mono"/>
              </a:rPr>
              <a:t>def </a:t>
            </a:r>
            <a:r>
              <a:rPr kumimoji="0" lang="en-US" altLang="en-US" sz="2000" b="0" i="0" u="none" strike="noStrike" cap="none" normalizeH="0" baseline="0" dirty="0">
                <a:ln>
                  <a:noFill/>
                </a:ln>
                <a:solidFill>
                  <a:srgbClr val="00627A"/>
                </a:solidFill>
                <a:effectLst/>
                <a:latin typeface="JetBrains Mono"/>
              </a:rPr>
              <a:t>main</a:t>
            </a:r>
            <a:r>
              <a:rPr kumimoji="0" lang="en-US" altLang="en-US" sz="2000" b="0" i="0" u="none" strike="noStrike" cap="none" normalizeH="0" baseline="0" dirty="0">
                <a:ln>
                  <a:noFill/>
                </a:ln>
                <a:solidFill>
                  <a:srgbClr val="080808"/>
                </a:solidFill>
                <a:effectLst/>
                <a:latin typeface="JetBrains Mono"/>
              </a:rPr>
              <a:t>():</a:t>
            </a:r>
            <a:br>
              <a:rPr kumimoji="0" lang="en-US" altLang="en-US" sz="2000" b="0" i="0" u="none" strike="noStrike" cap="none" normalizeH="0" baseline="0" dirty="0">
                <a:ln>
                  <a:noFill/>
                </a:ln>
                <a:solidFill>
                  <a:srgbClr val="080808"/>
                </a:solidFill>
                <a:effectLst/>
                <a:latin typeface="JetBrains Mono"/>
              </a:rPr>
            </a:br>
            <a:r>
              <a:rPr kumimoji="0" lang="en-US" altLang="en-US" sz="2000" b="0" i="0" u="none" strike="noStrike" cap="none" normalizeH="0" baseline="0" dirty="0">
                <a:ln>
                  <a:noFill/>
                </a:ln>
                <a:solidFill>
                  <a:srgbClr val="080808"/>
                </a:solidFill>
                <a:effectLst/>
                <a:latin typeface="JetBrains Mono"/>
              </a:rPr>
              <a:t>    </a:t>
            </a:r>
            <a:r>
              <a:rPr kumimoji="0" lang="en-US" altLang="en-US" sz="2000" b="0" i="0" u="none" strike="noStrike" cap="none" normalizeH="0" baseline="0" dirty="0">
                <a:ln>
                  <a:noFill/>
                </a:ln>
                <a:solidFill>
                  <a:srgbClr val="0033B3"/>
                </a:solidFill>
                <a:effectLst/>
                <a:latin typeface="JetBrains Mono"/>
              </a:rPr>
              <a:t>for </a:t>
            </a:r>
            <a:r>
              <a:rPr kumimoji="0" lang="en-US" altLang="en-US" sz="2000" b="0" i="0" u="none" strike="noStrike" cap="none" normalizeH="0" baseline="0" dirty="0">
                <a:ln>
                  <a:noFill/>
                </a:ln>
                <a:solidFill>
                  <a:srgbClr val="080808"/>
                </a:solidFill>
                <a:effectLst/>
                <a:latin typeface="JetBrains Mono"/>
              </a:rPr>
              <a:t>count </a:t>
            </a:r>
            <a:r>
              <a:rPr kumimoji="0" lang="en-US" altLang="en-US" sz="2000" b="0" i="0" u="none" strike="noStrike" cap="none" normalizeH="0" baseline="0" dirty="0">
                <a:ln>
                  <a:noFill/>
                </a:ln>
                <a:solidFill>
                  <a:srgbClr val="0033B3"/>
                </a:solidFill>
                <a:effectLst/>
                <a:latin typeface="JetBrains Mono"/>
              </a:rPr>
              <a:t>in </a:t>
            </a:r>
            <a:r>
              <a:rPr kumimoji="0" lang="en-US" altLang="en-US" sz="2000" b="0" i="0" u="none" strike="noStrike" cap="none" normalizeH="0" baseline="0" dirty="0">
                <a:ln>
                  <a:noFill/>
                </a:ln>
                <a:solidFill>
                  <a:srgbClr val="000080"/>
                </a:solidFill>
                <a:effectLst/>
                <a:latin typeface="JetBrains Mono"/>
              </a:rPr>
              <a:t>range</a:t>
            </a:r>
            <a:r>
              <a:rPr kumimoji="0" lang="en-US" altLang="en-US" sz="2000" b="0" i="0" u="none" strike="noStrike" cap="none" normalizeH="0" baseline="0" dirty="0">
                <a:ln>
                  <a:noFill/>
                </a:ln>
                <a:solidFill>
                  <a:srgbClr val="080808"/>
                </a:solidFill>
                <a:effectLst/>
                <a:latin typeface="JetBrains Mono"/>
              </a:rPr>
              <a:t>(</a:t>
            </a:r>
            <a:r>
              <a:rPr kumimoji="0" lang="en-US" altLang="en-US" sz="2000" b="0" i="0" u="none" strike="noStrike" cap="none" normalizeH="0" baseline="0" dirty="0">
                <a:ln>
                  <a:noFill/>
                </a:ln>
                <a:solidFill>
                  <a:srgbClr val="1750EB"/>
                </a:solidFill>
                <a:effectLst/>
                <a:latin typeface="JetBrains Mono"/>
              </a:rPr>
              <a:t>5</a:t>
            </a:r>
            <a:r>
              <a:rPr kumimoji="0" lang="en-US" altLang="en-US" sz="2000" b="0" i="0" u="none" strike="noStrike" cap="none" normalizeH="0" baseline="0" dirty="0">
                <a:ln>
                  <a:noFill/>
                </a:ln>
                <a:solidFill>
                  <a:srgbClr val="080808"/>
                </a:solidFill>
                <a:effectLst/>
                <a:latin typeface="JetBrains Mono"/>
              </a:rPr>
              <a:t>):</a:t>
            </a:r>
            <a:br>
              <a:rPr kumimoji="0" lang="en-US" altLang="en-US" sz="2000" b="0" i="0" u="none" strike="noStrike" cap="none" normalizeH="0" baseline="0" dirty="0">
                <a:ln>
                  <a:noFill/>
                </a:ln>
                <a:solidFill>
                  <a:srgbClr val="080808"/>
                </a:solidFill>
                <a:effectLst/>
                <a:latin typeface="JetBrains Mono"/>
              </a:rPr>
            </a:br>
            <a:r>
              <a:rPr kumimoji="0" lang="en-US" altLang="en-US" sz="2000" b="0" i="0" u="none" strike="noStrike" cap="none" normalizeH="0" baseline="0" dirty="0">
                <a:ln>
                  <a:noFill/>
                </a:ln>
                <a:solidFill>
                  <a:srgbClr val="080808"/>
                </a:solidFill>
                <a:effectLst/>
                <a:latin typeface="JetBrains Mono"/>
              </a:rPr>
              <a:t>        </a:t>
            </a:r>
            <a:r>
              <a:rPr kumimoji="0" lang="en-US" altLang="en-US" sz="2000" b="0" i="0" u="none" strike="noStrike" cap="none" normalizeH="0" baseline="0" dirty="0">
                <a:ln>
                  <a:noFill/>
                </a:ln>
                <a:solidFill>
                  <a:srgbClr val="000080"/>
                </a:solidFill>
                <a:effectLst/>
                <a:latin typeface="JetBrains Mono"/>
              </a:rPr>
              <a:t>print</a:t>
            </a:r>
            <a:r>
              <a:rPr kumimoji="0" lang="en-US" altLang="en-US" sz="2000" b="0" i="0" u="none" strike="noStrike" cap="none" normalizeH="0" baseline="0" dirty="0">
                <a:ln>
                  <a:noFill/>
                </a:ln>
                <a:solidFill>
                  <a:srgbClr val="080808"/>
                </a:solidFill>
                <a:effectLst/>
                <a:latin typeface="JetBrains Mono"/>
              </a:rPr>
              <a:t>(random.randint(</a:t>
            </a:r>
            <a:r>
              <a:rPr kumimoji="0" lang="en-US" altLang="en-US" sz="2000" b="0" i="0" u="none" strike="noStrike" cap="none" normalizeH="0" baseline="0" dirty="0">
                <a:ln>
                  <a:noFill/>
                </a:ln>
                <a:solidFill>
                  <a:srgbClr val="1750EB"/>
                </a:solidFill>
                <a:effectLst/>
                <a:latin typeface="JetBrains Mono"/>
              </a:rPr>
              <a:t>1</a:t>
            </a:r>
            <a:r>
              <a:rPr kumimoji="0" lang="en-US" altLang="en-US" sz="2000" b="0" i="0" u="none" strike="noStrike" cap="none" normalizeH="0" baseline="0" dirty="0">
                <a:ln>
                  <a:noFill/>
                </a:ln>
                <a:solidFill>
                  <a:srgbClr val="080808"/>
                </a:solidFill>
                <a:effectLst/>
                <a:latin typeface="JetBrains Mono"/>
              </a:rPr>
              <a:t>, </a:t>
            </a:r>
            <a:r>
              <a:rPr kumimoji="0" lang="en-US" altLang="en-US" sz="2000" b="0" i="0" u="none" strike="noStrike" cap="none" normalizeH="0" baseline="0" dirty="0">
                <a:ln>
                  <a:noFill/>
                </a:ln>
                <a:solidFill>
                  <a:srgbClr val="1750EB"/>
                </a:solidFill>
                <a:effectLst/>
                <a:latin typeface="JetBrains Mono"/>
              </a:rPr>
              <a:t>100</a:t>
            </a:r>
            <a:r>
              <a:rPr kumimoji="0" lang="en-US" altLang="en-US" sz="2000" b="0" i="0" u="none" strike="noStrike" cap="none" normalizeH="0" baseline="0" dirty="0">
                <a:ln>
                  <a:noFill/>
                </a:ln>
                <a:solidFill>
                  <a:srgbClr val="080808"/>
                </a:solidFill>
                <a:effectLst/>
                <a:latin typeface="JetBrains Mono"/>
              </a:rPr>
              <a:t>))</a:t>
            </a:r>
            <a:br>
              <a:rPr kumimoji="0" lang="en-US" altLang="en-US" sz="2000" b="0" i="0" u="none" strike="noStrike" cap="none" normalizeH="0" baseline="0" dirty="0">
                <a:ln>
                  <a:noFill/>
                </a:ln>
                <a:solidFill>
                  <a:srgbClr val="080808"/>
                </a:solidFill>
                <a:effectLst/>
                <a:latin typeface="JetBrains Mono"/>
              </a:rPr>
            </a:br>
            <a:br>
              <a:rPr kumimoji="0" lang="en-US" altLang="en-US" sz="2000" b="0" i="0" u="none" strike="noStrike" cap="none" normalizeH="0" baseline="0" dirty="0">
                <a:ln>
                  <a:noFill/>
                </a:ln>
                <a:solidFill>
                  <a:srgbClr val="080808"/>
                </a:solidFill>
                <a:effectLst/>
                <a:latin typeface="JetBrains Mono"/>
              </a:rPr>
            </a:br>
            <a:r>
              <a:rPr kumimoji="0" lang="en-US" altLang="en-US" sz="2000" b="0" i="0" u="none" strike="noStrike" cap="none" normalizeH="0" baseline="0" dirty="0">
                <a:ln>
                  <a:noFill/>
                </a:ln>
                <a:solidFill>
                  <a:srgbClr val="080808"/>
                </a:solidFill>
                <a:effectLst/>
                <a:latin typeface="JetBrains Mono"/>
              </a:rPr>
              <a:t>main()</a:t>
            </a:r>
            <a:endParaRPr kumimoji="0" lang="en-US" altLang="en-US" sz="4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48182705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2B053A-89A8-8A05-4128-832040BC314B}"/>
              </a:ext>
            </a:extLst>
          </p:cNvPr>
          <p:cNvSpPr>
            <a:spLocks noGrp="1"/>
          </p:cNvSpPr>
          <p:nvPr>
            <p:ph type="title"/>
          </p:nvPr>
        </p:nvSpPr>
        <p:spPr/>
        <p:txBody>
          <a:bodyPr/>
          <a:lstStyle/>
          <a:p>
            <a:r>
              <a:rPr lang="en-US" dirty="0"/>
              <a:t>Example</a:t>
            </a:r>
          </a:p>
        </p:txBody>
      </p:sp>
      <p:sp>
        <p:nvSpPr>
          <p:cNvPr id="4" name="Rectangle 1">
            <a:extLst>
              <a:ext uri="{FF2B5EF4-FFF2-40B4-BE49-F238E27FC236}">
                <a16:creationId xmlns:a16="http://schemas.microsoft.com/office/drawing/2014/main" id="{C5EF4F3F-9874-4F4D-4869-3419D64847D8}"/>
              </a:ext>
            </a:extLst>
          </p:cNvPr>
          <p:cNvSpPr>
            <a:spLocks noChangeArrowheads="1"/>
          </p:cNvSpPr>
          <p:nvPr/>
        </p:nvSpPr>
        <p:spPr bwMode="auto">
          <a:xfrm>
            <a:off x="381000" y="914400"/>
            <a:ext cx="5993307" cy="5262979"/>
          </a:xfrm>
          <a:prstGeom prst="rect">
            <a:avLst/>
          </a:prstGeom>
          <a:solidFill>
            <a:srgbClr val="FF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33B3"/>
                </a:solidFill>
                <a:effectLst/>
                <a:latin typeface="JetBrains Mono"/>
              </a:rPr>
              <a:t>import </a:t>
            </a:r>
            <a:r>
              <a:rPr kumimoji="0" lang="en-US" altLang="en-US" sz="2400" b="0" i="0" u="none" strike="noStrike" cap="none" normalizeH="0" baseline="0" dirty="0">
                <a:ln>
                  <a:noFill/>
                </a:ln>
                <a:solidFill>
                  <a:srgbClr val="080808"/>
                </a:solidFill>
                <a:effectLst/>
                <a:latin typeface="JetBrains Mono"/>
              </a:rPr>
              <a:t>random</a:t>
            </a:r>
            <a:br>
              <a:rPr kumimoji="0" lang="en-US" altLang="en-US" sz="2400" b="0" i="0" u="none" strike="noStrike" cap="none" normalizeH="0" baseline="0" dirty="0">
                <a:ln>
                  <a:noFill/>
                </a:ln>
                <a:solidFill>
                  <a:srgbClr val="080808"/>
                </a:solidFill>
                <a:effectLst/>
                <a:latin typeface="JetBrains Mono"/>
              </a:rPr>
            </a:br>
            <a:r>
              <a:rPr kumimoji="0" lang="en-US" altLang="en-US" sz="2400" b="0" i="0" u="none" strike="noStrike" cap="none" normalizeH="0" baseline="0" dirty="0">
                <a:ln>
                  <a:noFill/>
                </a:ln>
                <a:solidFill>
                  <a:srgbClr val="080808"/>
                </a:solidFill>
                <a:effectLst/>
                <a:latin typeface="JetBrains Mono"/>
              </a:rPr>
              <a:t>MIN = </a:t>
            </a:r>
            <a:r>
              <a:rPr lang="en-US" altLang="en-US" sz="2400" dirty="0">
                <a:solidFill>
                  <a:srgbClr val="1750EB"/>
                </a:solidFill>
                <a:latin typeface="JetBrains Mono"/>
              </a:rPr>
              <a:t>0</a:t>
            </a:r>
            <a:br>
              <a:rPr kumimoji="0" lang="en-US" altLang="en-US" sz="2400" b="0" i="0" u="none" strike="noStrike" cap="none" normalizeH="0" baseline="0" dirty="0">
                <a:ln>
                  <a:noFill/>
                </a:ln>
                <a:solidFill>
                  <a:srgbClr val="1750EB"/>
                </a:solidFill>
                <a:effectLst/>
                <a:latin typeface="JetBrains Mono"/>
              </a:rPr>
            </a:br>
            <a:r>
              <a:rPr kumimoji="0" lang="en-US" altLang="en-US" sz="2400" b="0" i="0" u="none" strike="noStrike" cap="none" normalizeH="0" baseline="0" dirty="0">
                <a:ln>
                  <a:noFill/>
                </a:ln>
                <a:solidFill>
                  <a:srgbClr val="080808"/>
                </a:solidFill>
                <a:effectLst/>
                <a:latin typeface="JetBrains Mono"/>
              </a:rPr>
              <a:t>MAX = </a:t>
            </a:r>
            <a:r>
              <a:rPr kumimoji="0" lang="en-US" altLang="en-US" sz="2400" b="0" i="0" u="none" strike="noStrike" cap="none" normalizeH="0" baseline="0" dirty="0">
                <a:ln>
                  <a:noFill/>
                </a:ln>
                <a:solidFill>
                  <a:srgbClr val="1750EB"/>
                </a:solidFill>
                <a:effectLst/>
                <a:latin typeface="JetBrains Mono"/>
              </a:rPr>
              <a:t>6</a:t>
            </a:r>
            <a:br>
              <a:rPr kumimoji="0" lang="en-US" altLang="en-US" sz="2400" b="0" i="0" u="none" strike="noStrike" cap="none" normalizeH="0" baseline="0" dirty="0">
                <a:ln>
                  <a:noFill/>
                </a:ln>
                <a:solidFill>
                  <a:srgbClr val="1750EB"/>
                </a:solidFill>
                <a:effectLst/>
                <a:latin typeface="JetBrains Mono"/>
              </a:rPr>
            </a:br>
            <a:r>
              <a:rPr kumimoji="0" lang="en-US" altLang="en-US" sz="2400" b="0" i="0" u="none" strike="noStrike" cap="none" normalizeH="0" baseline="0" dirty="0">
                <a:ln>
                  <a:noFill/>
                </a:ln>
                <a:solidFill>
                  <a:srgbClr val="0033B3"/>
                </a:solidFill>
                <a:effectLst/>
                <a:latin typeface="JetBrains Mono"/>
              </a:rPr>
              <a:t>def </a:t>
            </a:r>
            <a:r>
              <a:rPr kumimoji="0" lang="en-US" altLang="en-US" sz="2400" b="0" i="0" u="none" strike="noStrike" cap="none" normalizeH="0" baseline="0" dirty="0">
                <a:ln>
                  <a:noFill/>
                </a:ln>
                <a:solidFill>
                  <a:srgbClr val="00627A"/>
                </a:solidFill>
                <a:effectLst/>
                <a:latin typeface="JetBrains Mono"/>
              </a:rPr>
              <a:t>main</a:t>
            </a:r>
            <a:r>
              <a:rPr kumimoji="0" lang="en-US" altLang="en-US" sz="2400" b="0" i="0" u="none" strike="noStrike" cap="none" normalizeH="0" baseline="0" dirty="0">
                <a:ln>
                  <a:noFill/>
                </a:ln>
                <a:solidFill>
                  <a:srgbClr val="080808"/>
                </a:solidFill>
                <a:effectLst/>
                <a:latin typeface="JetBrains Mono"/>
              </a:rPr>
              <a:t>():</a:t>
            </a:r>
            <a:br>
              <a:rPr kumimoji="0" lang="en-US" altLang="en-US" sz="2400" b="0" i="0" u="none" strike="noStrike" cap="none" normalizeH="0" baseline="0" dirty="0">
                <a:ln>
                  <a:noFill/>
                </a:ln>
                <a:solidFill>
                  <a:srgbClr val="080808"/>
                </a:solidFill>
                <a:effectLst/>
                <a:latin typeface="JetBrains Mono"/>
              </a:rPr>
            </a:br>
            <a:r>
              <a:rPr kumimoji="0" lang="en-US" altLang="en-US" sz="2400" b="0" i="0" u="none" strike="noStrike" cap="none" normalizeH="0" baseline="0" dirty="0">
                <a:ln>
                  <a:noFill/>
                </a:ln>
                <a:solidFill>
                  <a:srgbClr val="080808"/>
                </a:solidFill>
                <a:effectLst/>
                <a:latin typeface="JetBrains Mono"/>
              </a:rPr>
              <a:t>    </a:t>
            </a:r>
            <a:r>
              <a:rPr kumimoji="0" lang="en-US" altLang="en-US" sz="2400" b="0" i="0" u="none" strike="noStrike" cap="none" normalizeH="0" baseline="0" dirty="0">
                <a:ln>
                  <a:noFill/>
                </a:ln>
                <a:solidFill>
                  <a:srgbClr val="000000"/>
                </a:solidFill>
                <a:effectLst/>
                <a:latin typeface="JetBrains Mono"/>
              </a:rPr>
              <a:t>again </a:t>
            </a:r>
            <a:r>
              <a:rPr kumimoji="0" lang="en-US" altLang="en-US" sz="2400" b="0" i="0" u="none" strike="noStrike" cap="none" normalizeH="0" baseline="0" dirty="0">
                <a:ln>
                  <a:noFill/>
                </a:ln>
                <a:solidFill>
                  <a:srgbClr val="080808"/>
                </a:solidFill>
                <a:effectLst/>
                <a:latin typeface="JetBrains Mono"/>
              </a:rPr>
              <a:t>= </a:t>
            </a:r>
            <a:r>
              <a:rPr kumimoji="0" lang="en-US" altLang="en-US" sz="2400" b="0" i="0" u="none" strike="noStrike" cap="none" normalizeH="0" baseline="0" dirty="0">
                <a:ln>
                  <a:noFill/>
                </a:ln>
                <a:solidFill>
                  <a:srgbClr val="067D17"/>
                </a:solidFill>
                <a:effectLst/>
                <a:latin typeface="JetBrains Mono"/>
              </a:rPr>
              <a:t>'y'</a:t>
            </a:r>
            <a:br>
              <a:rPr kumimoji="0" lang="en-US" altLang="en-US" sz="2400" b="0" i="0" u="none" strike="noStrike" cap="none" normalizeH="0" baseline="0" dirty="0">
                <a:ln>
                  <a:noFill/>
                </a:ln>
                <a:solidFill>
                  <a:srgbClr val="067D17"/>
                </a:solidFill>
                <a:effectLst/>
                <a:latin typeface="JetBrains Mono"/>
              </a:rPr>
            </a:br>
            <a:r>
              <a:rPr kumimoji="0" lang="en-US" altLang="en-US" sz="2400" b="0" i="0" u="none" strike="noStrike" cap="none" normalizeH="0" baseline="0" dirty="0">
                <a:ln>
                  <a:noFill/>
                </a:ln>
                <a:solidFill>
                  <a:srgbClr val="067D17"/>
                </a:solidFill>
                <a:effectLst/>
                <a:latin typeface="JetBrains Mono"/>
              </a:rPr>
              <a:t>    </a:t>
            </a:r>
            <a:r>
              <a:rPr kumimoji="0" lang="en-US" altLang="en-US" sz="2400" b="0" i="0" u="none" strike="noStrike" cap="none" normalizeH="0" baseline="0" dirty="0">
                <a:ln>
                  <a:noFill/>
                </a:ln>
                <a:solidFill>
                  <a:srgbClr val="0033B3"/>
                </a:solidFill>
                <a:effectLst/>
                <a:latin typeface="JetBrains Mono"/>
              </a:rPr>
              <a:t>while </a:t>
            </a:r>
            <a:r>
              <a:rPr kumimoji="0" lang="en-US" altLang="en-US" sz="2400" b="0" i="0" u="none" strike="noStrike" cap="none" normalizeH="0" baseline="0" dirty="0">
                <a:ln>
                  <a:noFill/>
                </a:ln>
                <a:solidFill>
                  <a:srgbClr val="000000"/>
                </a:solidFill>
                <a:effectLst/>
                <a:latin typeface="JetBrains Mono"/>
              </a:rPr>
              <a:t>again </a:t>
            </a:r>
            <a:r>
              <a:rPr kumimoji="0" lang="en-US" altLang="en-US" sz="2400" b="0" i="0" u="none" strike="noStrike" cap="none" normalizeH="0" baseline="0" dirty="0">
                <a:ln>
                  <a:noFill/>
                </a:ln>
                <a:solidFill>
                  <a:srgbClr val="080808"/>
                </a:solidFill>
                <a:effectLst/>
                <a:latin typeface="JetBrains Mono"/>
              </a:rPr>
              <a:t>== </a:t>
            </a:r>
            <a:r>
              <a:rPr kumimoji="0" lang="en-US" altLang="en-US" sz="2400" b="0" i="0" u="none" strike="noStrike" cap="none" normalizeH="0" baseline="0" dirty="0">
                <a:ln>
                  <a:noFill/>
                </a:ln>
                <a:solidFill>
                  <a:srgbClr val="067D17"/>
                </a:solidFill>
                <a:effectLst/>
                <a:latin typeface="JetBrains Mono"/>
              </a:rPr>
              <a:t>'y' </a:t>
            </a:r>
            <a:r>
              <a:rPr kumimoji="0" lang="en-US" altLang="en-US" sz="2400" b="0" i="0" u="none" strike="noStrike" cap="none" normalizeH="0" baseline="0" dirty="0">
                <a:ln>
                  <a:noFill/>
                </a:ln>
                <a:solidFill>
                  <a:srgbClr val="0033B3"/>
                </a:solidFill>
                <a:effectLst/>
                <a:latin typeface="JetBrains Mono"/>
              </a:rPr>
              <a:t>or </a:t>
            </a:r>
            <a:r>
              <a:rPr kumimoji="0" lang="en-US" altLang="en-US" sz="2400" b="0" i="0" u="none" strike="noStrike" cap="none" normalizeH="0" baseline="0" dirty="0">
                <a:ln>
                  <a:noFill/>
                </a:ln>
                <a:solidFill>
                  <a:srgbClr val="000000"/>
                </a:solidFill>
                <a:effectLst/>
                <a:latin typeface="JetBrains Mono"/>
              </a:rPr>
              <a:t>again </a:t>
            </a:r>
            <a:r>
              <a:rPr kumimoji="0" lang="en-US" altLang="en-US" sz="2400" b="0" i="0" u="none" strike="noStrike" cap="none" normalizeH="0" baseline="0" dirty="0">
                <a:ln>
                  <a:noFill/>
                </a:ln>
                <a:solidFill>
                  <a:srgbClr val="080808"/>
                </a:solidFill>
                <a:effectLst/>
                <a:latin typeface="JetBrains Mono"/>
              </a:rPr>
              <a:t>== </a:t>
            </a:r>
            <a:r>
              <a:rPr kumimoji="0" lang="en-US" altLang="en-US" sz="2400" b="0" i="0" u="none" strike="noStrike" cap="none" normalizeH="0" baseline="0" dirty="0">
                <a:ln>
                  <a:noFill/>
                </a:ln>
                <a:solidFill>
                  <a:srgbClr val="067D17"/>
                </a:solidFill>
                <a:effectLst/>
                <a:latin typeface="JetBrains Mono"/>
              </a:rPr>
              <a:t>'Y'</a:t>
            </a:r>
            <a:r>
              <a:rPr kumimoji="0" lang="en-US" altLang="en-US" sz="2400" b="0" i="0" u="none" strike="noStrike" cap="none" normalizeH="0" baseline="0" dirty="0">
                <a:ln>
                  <a:noFill/>
                </a:ln>
                <a:solidFill>
                  <a:srgbClr val="080808"/>
                </a:solidFill>
                <a:effectLst/>
                <a:latin typeface="JetBrains Mono"/>
              </a:rPr>
              <a:t>:</a:t>
            </a:r>
            <a:br>
              <a:rPr kumimoji="0" lang="en-US" altLang="en-US" sz="2400" b="0" i="0" u="none" strike="noStrike" cap="none" normalizeH="0" baseline="0" dirty="0">
                <a:ln>
                  <a:noFill/>
                </a:ln>
                <a:solidFill>
                  <a:srgbClr val="080808"/>
                </a:solidFill>
                <a:effectLst/>
                <a:latin typeface="JetBrains Mono"/>
              </a:rPr>
            </a:br>
            <a:r>
              <a:rPr kumimoji="0" lang="en-US" altLang="en-US" sz="2400" b="0" i="0" u="none" strike="noStrike" cap="none" normalizeH="0" baseline="0" dirty="0">
                <a:ln>
                  <a:noFill/>
                </a:ln>
                <a:solidFill>
                  <a:srgbClr val="080808"/>
                </a:solidFill>
                <a:effectLst/>
                <a:latin typeface="JetBrains Mono"/>
              </a:rPr>
              <a:t>        </a:t>
            </a:r>
            <a:r>
              <a:rPr kumimoji="0" lang="en-US" altLang="en-US" sz="2400" b="0" i="0" u="none" strike="noStrike" cap="none" normalizeH="0" baseline="0" dirty="0">
                <a:ln>
                  <a:noFill/>
                </a:ln>
                <a:solidFill>
                  <a:srgbClr val="000080"/>
                </a:solidFill>
                <a:effectLst/>
                <a:latin typeface="JetBrains Mono"/>
              </a:rPr>
              <a:t>print</a:t>
            </a:r>
            <a:r>
              <a:rPr kumimoji="0" lang="en-US" altLang="en-US" sz="2400" b="0" i="0" u="none" strike="noStrike" cap="none" normalizeH="0" baseline="0" dirty="0">
                <a:ln>
                  <a:noFill/>
                </a:ln>
                <a:solidFill>
                  <a:srgbClr val="080808"/>
                </a:solidFill>
                <a:effectLst/>
                <a:latin typeface="JetBrains Mono"/>
              </a:rPr>
              <a:t>(</a:t>
            </a:r>
            <a:r>
              <a:rPr kumimoji="0" lang="en-US" altLang="en-US" sz="2400" b="0" i="0" u="none" strike="noStrike" cap="none" normalizeH="0" baseline="0" dirty="0">
                <a:ln>
                  <a:noFill/>
                </a:ln>
                <a:solidFill>
                  <a:srgbClr val="067D17"/>
                </a:solidFill>
                <a:effectLst/>
                <a:latin typeface="JetBrains Mono"/>
              </a:rPr>
              <a:t>'Rolling the dice . . .'</a:t>
            </a:r>
            <a:r>
              <a:rPr kumimoji="0" lang="en-US" altLang="en-US" sz="2400" b="0" i="0" u="none" strike="noStrike" cap="none" normalizeH="0" baseline="0" dirty="0">
                <a:ln>
                  <a:noFill/>
                </a:ln>
                <a:solidFill>
                  <a:srgbClr val="080808"/>
                </a:solidFill>
                <a:effectLst/>
                <a:latin typeface="JetBrains Mono"/>
              </a:rPr>
              <a:t>)</a:t>
            </a:r>
            <a:br>
              <a:rPr kumimoji="0" lang="en-US" altLang="en-US" sz="2400" b="0" i="0" u="none" strike="noStrike" cap="none" normalizeH="0" baseline="0" dirty="0">
                <a:ln>
                  <a:noFill/>
                </a:ln>
                <a:solidFill>
                  <a:srgbClr val="080808"/>
                </a:solidFill>
                <a:effectLst/>
                <a:latin typeface="JetBrains Mono"/>
              </a:rPr>
            </a:br>
            <a:r>
              <a:rPr kumimoji="0" lang="en-US" altLang="en-US" sz="2400" b="0" i="0" u="none" strike="noStrike" cap="none" normalizeH="0" baseline="0" dirty="0">
                <a:ln>
                  <a:noFill/>
                </a:ln>
                <a:solidFill>
                  <a:srgbClr val="080808"/>
                </a:solidFill>
                <a:effectLst/>
                <a:latin typeface="JetBrains Mono"/>
              </a:rPr>
              <a:t>        </a:t>
            </a:r>
            <a:r>
              <a:rPr kumimoji="0" lang="en-US" altLang="en-US" sz="2400" b="0" i="0" u="none" strike="noStrike" cap="none" normalizeH="0" baseline="0" dirty="0">
                <a:ln>
                  <a:noFill/>
                </a:ln>
                <a:solidFill>
                  <a:srgbClr val="000080"/>
                </a:solidFill>
                <a:effectLst/>
                <a:latin typeface="JetBrains Mono"/>
              </a:rPr>
              <a:t>print</a:t>
            </a:r>
            <a:r>
              <a:rPr kumimoji="0" lang="en-US" altLang="en-US" sz="2400" b="0" i="0" u="none" strike="noStrike" cap="none" normalizeH="0" baseline="0" dirty="0">
                <a:ln>
                  <a:noFill/>
                </a:ln>
                <a:solidFill>
                  <a:srgbClr val="080808"/>
                </a:solidFill>
                <a:effectLst/>
                <a:latin typeface="JetBrains Mono"/>
              </a:rPr>
              <a:t>(</a:t>
            </a:r>
            <a:r>
              <a:rPr kumimoji="0" lang="en-US" altLang="en-US" sz="2400" b="0" i="0" u="none" strike="noStrike" cap="none" normalizeH="0" baseline="0" dirty="0">
                <a:ln>
                  <a:noFill/>
                </a:ln>
                <a:solidFill>
                  <a:srgbClr val="067D17"/>
                </a:solidFill>
                <a:effectLst/>
                <a:latin typeface="JetBrains Mono"/>
              </a:rPr>
              <a:t>'Their values are:'</a:t>
            </a:r>
            <a:r>
              <a:rPr kumimoji="0" lang="en-US" altLang="en-US" sz="2400" b="0" i="0" u="none" strike="noStrike" cap="none" normalizeH="0" baseline="0" dirty="0">
                <a:ln>
                  <a:noFill/>
                </a:ln>
                <a:solidFill>
                  <a:srgbClr val="080808"/>
                </a:solidFill>
                <a:effectLst/>
                <a:latin typeface="JetBrains Mono"/>
              </a:rPr>
              <a:t>)</a:t>
            </a:r>
            <a:br>
              <a:rPr kumimoji="0" lang="en-US" altLang="en-US" sz="2400" b="0" i="0" u="none" strike="noStrike" cap="none" normalizeH="0" baseline="0" dirty="0">
                <a:ln>
                  <a:noFill/>
                </a:ln>
                <a:solidFill>
                  <a:srgbClr val="080808"/>
                </a:solidFill>
                <a:effectLst/>
                <a:latin typeface="JetBrains Mono"/>
              </a:rPr>
            </a:br>
            <a:r>
              <a:rPr kumimoji="0" lang="en-US" altLang="en-US" sz="2400" b="0" i="0" u="none" strike="noStrike" cap="none" normalizeH="0" baseline="0" dirty="0">
                <a:ln>
                  <a:noFill/>
                </a:ln>
                <a:solidFill>
                  <a:srgbClr val="080808"/>
                </a:solidFill>
                <a:effectLst/>
                <a:latin typeface="JetBrains Mono"/>
              </a:rPr>
              <a:t>        </a:t>
            </a:r>
            <a:r>
              <a:rPr kumimoji="0" lang="en-US" altLang="en-US" sz="2400" b="0" i="0" u="none" strike="noStrike" cap="none" normalizeH="0" baseline="0" dirty="0">
                <a:ln>
                  <a:noFill/>
                </a:ln>
                <a:solidFill>
                  <a:srgbClr val="000080"/>
                </a:solidFill>
                <a:effectLst/>
                <a:latin typeface="JetBrains Mono"/>
              </a:rPr>
              <a:t>print</a:t>
            </a:r>
            <a:r>
              <a:rPr kumimoji="0" lang="en-US" altLang="en-US" sz="2400" b="0" i="0" u="none" strike="noStrike" cap="none" normalizeH="0" baseline="0" dirty="0">
                <a:ln>
                  <a:noFill/>
                </a:ln>
                <a:solidFill>
                  <a:srgbClr val="080808"/>
                </a:solidFill>
                <a:effectLst/>
                <a:latin typeface="JetBrains Mono"/>
              </a:rPr>
              <a:t>(random.randint(MIN, MAX))</a:t>
            </a:r>
            <a:br>
              <a:rPr kumimoji="0" lang="en-US" altLang="en-US" sz="2400" b="0" i="0" u="none" strike="noStrike" cap="none" normalizeH="0" baseline="0" dirty="0">
                <a:ln>
                  <a:noFill/>
                </a:ln>
                <a:solidFill>
                  <a:srgbClr val="080808"/>
                </a:solidFill>
                <a:effectLst/>
                <a:latin typeface="JetBrains Mono"/>
              </a:rPr>
            </a:br>
            <a:r>
              <a:rPr kumimoji="0" lang="en-US" altLang="en-US" sz="2400" b="0" i="0" u="none" strike="noStrike" cap="none" normalizeH="0" baseline="0" dirty="0">
                <a:ln>
                  <a:noFill/>
                </a:ln>
                <a:solidFill>
                  <a:srgbClr val="080808"/>
                </a:solidFill>
                <a:effectLst/>
                <a:latin typeface="JetBrains Mono"/>
              </a:rPr>
              <a:t>        </a:t>
            </a:r>
            <a:r>
              <a:rPr kumimoji="0" lang="en-US" altLang="en-US" sz="2400" b="0" i="0" u="none" strike="noStrike" cap="none" normalizeH="0" baseline="0" dirty="0">
                <a:ln>
                  <a:noFill/>
                </a:ln>
                <a:solidFill>
                  <a:srgbClr val="000080"/>
                </a:solidFill>
                <a:effectLst/>
                <a:latin typeface="JetBrains Mono"/>
              </a:rPr>
              <a:t>print</a:t>
            </a:r>
            <a:r>
              <a:rPr kumimoji="0" lang="en-US" altLang="en-US" sz="2400" b="0" i="0" u="none" strike="noStrike" cap="none" normalizeH="0" baseline="0" dirty="0">
                <a:ln>
                  <a:noFill/>
                </a:ln>
                <a:solidFill>
                  <a:srgbClr val="080808"/>
                </a:solidFill>
                <a:effectLst/>
                <a:latin typeface="JetBrains Mono"/>
              </a:rPr>
              <a:t>(random.randint(MIN, MAX))</a:t>
            </a:r>
            <a:br>
              <a:rPr kumimoji="0" lang="en-US" altLang="en-US" sz="2400" b="0" i="0" u="none" strike="noStrike" cap="none" normalizeH="0" baseline="0" dirty="0">
                <a:ln>
                  <a:noFill/>
                </a:ln>
                <a:solidFill>
                  <a:srgbClr val="080808"/>
                </a:solidFill>
                <a:effectLst/>
                <a:latin typeface="JetBrains Mono"/>
              </a:rPr>
            </a:br>
            <a:br>
              <a:rPr kumimoji="0" lang="en-US" altLang="en-US" sz="2400" b="0" i="0" u="none" strike="noStrike" cap="none" normalizeH="0" baseline="0" dirty="0">
                <a:ln>
                  <a:noFill/>
                </a:ln>
                <a:solidFill>
                  <a:srgbClr val="080808"/>
                </a:solidFill>
                <a:effectLst/>
                <a:latin typeface="JetBrains Mono"/>
              </a:rPr>
            </a:br>
            <a:r>
              <a:rPr kumimoji="0" lang="en-US" altLang="en-US" sz="2400" b="0" i="0" u="none" strike="noStrike" cap="none" normalizeH="0" baseline="0" dirty="0">
                <a:ln>
                  <a:noFill/>
                </a:ln>
                <a:solidFill>
                  <a:srgbClr val="080808"/>
                </a:solidFill>
                <a:effectLst/>
                <a:latin typeface="JetBrains Mono"/>
              </a:rPr>
              <a:t>        </a:t>
            </a:r>
            <a:r>
              <a:rPr kumimoji="0" lang="en-US" altLang="en-US" sz="2400" b="0" i="0" u="none" strike="noStrike" cap="none" normalizeH="0" baseline="0" dirty="0">
                <a:ln>
                  <a:noFill/>
                </a:ln>
                <a:solidFill>
                  <a:srgbClr val="000000"/>
                </a:solidFill>
                <a:effectLst/>
                <a:latin typeface="JetBrains Mono"/>
              </a:rPr>
              <a:t>again </a:t>
            </a:r>
            <a:r>
              <a:rPr kumimoji="0" lang="en-US" altLang="en-US" sz="2400" b="0" i="0" u="none" strike="noStrike" cap="none" normalizeH="0" baseline="0" dirty="0">
                <a:ln>
                  <a:noFill/>
                </a:ln>
                <a:solidFill>
                  <a:srgbClr val="080808"/>
                </a:solidFill>
                <a:effectLst/>
                <a:latin typeface="JetBrains Mono"/>
              </a:rPr>
              <a:t>= </a:t>
            </a:r>
            <a:r>
              <a:rPr kumimoji="0" lang="en-US" altLang="en-US" sz="2400" b="0" i="0" u="none" strike="noStrike" cap="none" normalizeH="0" baseline="0" dirty="0">
                <a:ln>
                  <a:noFill/>
                </a:ln>
                <a:solidFill>
                  <a:srgbClr val="000080"/>
                </a:solidFill>
                <a:effectLst/>
                <a:latin typeface="JetBrains Mono"/>
              </a:rPr>
              <a:t>input</a:t>
            </a:r>
            <a:r>
              <a:rPr kumimoji="0" lang="en-US" altLang="en-US" sz="2400" b="0" i="0" u="none" strike="noStrike" cap="none" normalizeH="0" baseline="0" dirty="0">
                <a:ln>
                  <a:noFill/>
                </a:ln>
                <a:solidFill>
                  <a:srgbClr val="080808"/>
                </a:solidFill>
                <a:effectLst/>
                <a:latin typeface="JetBrains Mono"/>
              </a:rPr>
              <a:t>(</a:t>
            </a:r>
            <a:r>
              <a:rPr kumimoji="0" lang="en-US" altLang="en-US" sz="2400" b="0" i="0" u="none" strike="noStrike" cap="none" normalizeH="0" baseline="0" dirty="0">
                <a:ln>
                  <a:noFill/>
                </a:ln>
                <a:solidFill>
                  <a:srgbClr val="067D17"/>
                </a:solidFill>
                <a:effectLst/>
                <a:latin typeface="JetBrains Mono"/>
              </a:rPr>
              <a:t>'Roll them again? (y = yes): '</a:t>
            </a:r>
            <a:r>
              <a:rPr kumimoji="0" lang="en-US" altLang="en-US" sz="2400" b="0" i="0" u="none" strike="noStrike" cap="none" normalizeH="0" baseline="0" dirty="0">
                <a:ln>
                  <a:noFill/>
                </a:ln>
                <a:solidFill>
                  <a:srgbClr val="080808"/>
                </a:solidFill>
                <a:effectLst/>
                <a:latin typeface="JetBrains Mono"/>
              </a:rPr>
              <a:t>)</a:t>
            </a:r>
            <a:br>
              <a:rPr kumimoji="0" lang="en-US" altLang="en-US" sz="2400" b="0" i="0" u="none" strike="noStrike" cap="none" normalizeH="0" baseline="0" dirty="0">
                <a:ln>
                  <a:noFill/>
                </a:ln>
                <a:solidFill>
                  <a:srgbClr val="080808"/>
                </a:solidFill>
                <a:effectLst/>
                <a:latin typeface="JetBrains Mono"/>
              </a:rPr>
            </a:br>
            <a:br>
              <a:rPr kumimoji="0" lang="en-US" altLang="en-US" sz="2400" b="0" i="0" u="none" strike="noStrike" cap="none" normalizeH="0" baseline="0" dirty="0">
                <a:ln>
                  <a:noFill/>
                </a:ln>
                <a:solidFill>
                  <a:srgbClr val="080808"/>
                </a:solidFill>
                <a:effectLst/>
                <a:latin typeface="JetBrains Mono"/>
              </a:rPr>
            </a:br>
            <a:r>
              <a:rPr kumimoji="0" lang="en-US" altLang="en-US" sz="2400" b="0" i="0" u="none" strike="noStrike" cap="none" normalizeH="0" baseline="0" dirty="0">
                <a:ln>
                  <a:noFill/>
                </a:ln>
                <a:solidFill>
                  <a:srgbClr val="080808"/>
                </a:solidFill>
                <a:effectLst/>
                <a:latin typeface="JetBrains Mono"/>
              </a:rPr>
              <a:t>main()</a:t>
            </a:r>
            <a:endParaRPr kumimoji="0" lang="en-US" altLang="en-US" sz="5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18904722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D7F23F-D694-CB29-C305-E9B86C6EF015}"/>
              </a:ext>
            </a:extLst>
          </p:cNvPr>
          <p:cNvSpPr>
            <a:spLocks noGrp="1"/>
          </p:cNvSpPr>
          <p:nvPr>
            <p:ph type="title"/>
          </p:nvPr>
        </p:nvSpPr>
        <p:spPr/>
        <p:txBody>
          <a:bodyPr/>
          <a:lstStyle/>
          <a:p>
            <a:r>
              <a:rPr lang="en-US" dirty="0"/>
              <a:t>Example</a:t>
            </a:r>
          </a:p>
        </p:txBody>
      </p:sp>
      <p:sp>
        <p:nvSpPr>
          <p:cNvPr id="4" name="Rectangle 1">
            <a:extLst>
              <a:ext uri="{FF2B5EF4-FFF2-40B4-BE49-F238E27FC236}">
                <a16:creationId xmlns:a16="http://schemas.microsoft.com/office/drawing/2014/main" id="{33260062-347C-73BE-A393-295055C47094}"/>
              </a:ext>
            </a:extLst>
          </p:cNvPr>
          <p:cNvSpPr>
            <a:spLocks noChangeArrowheads="1"/>
          </p:cNvSpPr>
          <p:nvPr/>
        </p:nvSpPr>
        <p:spPr bwMode="auto">
          <a:xfrm>
            <a:off x="762000" y="1228397"/>
            <a:ext cx="4984057" cy="440120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33B3"/>
                </a:solidFill>
                <a:effectLst/>
                <a:latin typeface="JetBrains Mono"/>
              </a:rPr>
              <a:t>import </a:t>
            </a:r>
            <a:r>
              <a:rPr kumimoji="0" lang="en-US" altLang="en-US" sz="2000" b="0" i="0" u="none" strike="noStrike" cap="none" normalizeH="0" baseline="0" dirty="0">
                <a:ln>
                  <a:noFill/>
                </a:ln>
                <a:solidFill>
                  <a:srgbClr val="080808"/>
                </a:solidFill>
                <a:effectLst/>
                <a:latin typeface="JetBrains Mono"/>
              </a:rPr>
              <a:t>random</a:t>
            </a:r>
            <a:br>
              <a:rPr kumimoji="0" lang="en-US" altLang="en-US" sz="2000" b="0" i="0" u="none" strike="noStrike" cap="none" normalizeH="0" baseline="0" dirty="0">
                <a:ln>
                  <a:noFill/>
                </a:ln>
                <a:solidFill>
                  <a:srgbClr val="080808"/>
                </a:solidFill>
                <a:effectLst/>
                <a:latin typeface="JetBrains Mono"/>
              </a:rPr>
            </a:br>
            <a:r>
              <a:rPr kumimoji="0" lang="en-US" altLang="en-US" sz="2000" b="0" i="0" u="none" strike="noStrike" cap="none" normalizeH="0" baseline="0" dirty="0">
                <a:ln>
                  <a:noFill/>
                </a:ln>
                <a:solidFill>
                  <a:srgbClr val="080808"/>
                </a:solidFill>
                <a:effectLst/>
                <a:latin typeface="JetBrains Mono"/>
              </a:rPr>
              <a:t>HEADS = </a:t>
            </a:r>
            <a:r>
              <a:rPr kumimoji="0" lang="en-US" altLang="en-US" sz="2000" b="0" i="0" u="none" strike="noStrike" cap="none" normalizeH="0" baseline="0" dirty="0">
                <a:ln>
                  <a:noFill/>
                </a:ln>
                <a:solidFill>
                  <a:srgbClr val="1750EB"/>
                </a:solidFill>
                <a:effectLst/>
                <a:latin typeface="JetBrains Mono"/>
              </a:rPr>
              <a:t>1</a:t>
            </a:r>
            <a:br>
              <a:rPr kumimoji="0" lang="en-US" altLang="en-US" sz="2000" b="0" i="0" u="none" strike="noStrike" cap="none" normalizeH="0" baseline="0" dirty="0">
                <a:ln>
                  <a:noFill/>
                </a:ln>
                <a:solidFill>
                  <a:srgbClr val="1750EB"/>
                </a:solidFill>
                <a:effectLst/>
                <a:latin typeface="JetBrains Mono"/>
              </a:rPr>
            </a:br>
            <a:r>
              <a:rPr kumimoji="0" lang="en-US" altLang="en-US" sz="2000" b="0" i="0" u="none" strike="noStrike" cap="none" normalizeH="0" baseline="0" dirty="0">
                <a:ln>
                  <a:noFill/>
                </a:ln>
                <a:solidFill>
                  <a:srgbClr val="080808"/>
                </a:solidFill>
                <a:effectLst/>
                <a:latin typeface="JetBrains Mono"/>
              </a:rPr>
              <a:t>TAILS = </a:t>
            </a:r>
            <a:r>
              <a:rPr kumimoji="0" lang="en-US" altLang="en-US" sz="2000" b="0" i="0" u="none" strike="noStrike" cap="none" normalizeH="0" baseline="0" dirty="0">
                <a:ln>
                  <a:noFill/>
                </a:ln>
                <a:solidFill>
                  <a:srgbClr val="1750EB"/>
                </a:solidFill>
                <a:effectLst/>
                <a:latin typeface="JetBrains Mono"/>
              </a:rPr>
              <a:t>2</a:t>
            </a:r>
            <a:br>
              <a:rPr kumimoji="0" lang="en-US" altLang="en-US" sz="2000" b="0" i="0" u="none" strike="noStrike" cap="none" normalizeH="0" baseline="0" dirty="0">
                <a:ln>
                  <a:noFill/>
                </a:ln>
                <a:solidFill>
                  <a:srgbClr val="1750EB"/>
                </a:solidFill>
                <a:effectLst/>
                <a:latin typeface="JetBrains Mono"/>
              </a:rPr>
            </a:br>
            <a:r>
              <a:rPr kumimoji="0" lang="en-US" altLang="en-US" sz="2000" b="0" i="0" u="none" strike="noStrike" cap="none" normalizeH="0" baseline="0" dirty="0">
                <a:ln>
                  <a:noFill/>
                </a:ln>
                <a:solidFill>
                  <a:srgbClr val="080808"/>
                </a:solidFill>
                <a:effectLst/>
                <a:latin typeface="JetBrains Mono"/>
              </a:rPr>
              <a:t>TOSSES = </a:t>
            </a:r>
            <a:r>
              <a:rPr kumimoji="0" lang="en-US" altLang="en-US" sz="2000" b="0" i="0" u="none" strike="noStrike" cap="none" normalizeH="0" baseline="0" dirty="0">
                <a:ln>
                  <a:noFill/>
                </a:ln>
                <a:solidFill>
                  <a:srgbClr val="1750EB"/>
                </a:solidFill>
                <a:effectLst/>
                <a:latin typeface="JetBrains Mono"/>
              </a:rPr>
              <a:t>10</a:t>
            </a:r>
            <a:br>
              <a:rPr kumimoji="0" lang="en-US" altLang="en-US" sz="2000" b="0" i="0" u="none" strike="noStrike" cap="none" normalizeH="0" baseline="0" dirty="0">
                <a:ln>
                  <a:noFill/>
                </a:ln>
                <a:solidFill>
                  <a:srgbClr val="1750EB"/>
                </a:solidFill>
                <a:effectLst/>
                <a:latin typeface="JetBrains Mono"/>
              </a:rPr>
            </a:br>
            <a:r>
              <a:rPr kumimoji="0" lang="en-US" altLang="en-US" sz="2000" b="0" i="0" u="none" strike="noStrike" cap="none" normalizeH="0" baseline="0" dirty="0">
                <a:ln>
                  <a:noFill/>
                </a:ln>
                <a:solidFill>
                  <a:srgbClr val="0033B3"/>
                </a:solidFill>
                <a:effectLst/>
                <a:latin typeface="JetBrains Mono"/>
              </a:rPr>
              <a:t>def </a:t>
            </a:r>
            <a:r>
              <a:rPr kumimoji="0" lang="en-US" altLang="en-US" sz="2000" b="0" i="0" u="none" strike="noStrike" cap="none" normalizeH="0" baseline="0" dirty="0">
                <a:ln>
                  <a:noFill/>
                </a:ln>
                <a:solidFill>
                  <a:srgbClr val="00627A"/>
                </a:solidFill>
                <a:effectLst/>
                <a:latin typeface="JetBrains Mono"/>
              </a:rPr>
              <a:t>main</a:t>
            </a:r>
            <a:r>
              <a:rPr kumimoji="0" lang="en-US" altLang="en-US" sz="2000" b="0" i="0" u="none" strike="noStrike" cap="none" normalizeH="0" baseline="0" dirty="0">
                <a:ln>
                  <a:noFill/>
                </a:ln>
                <a:solidFill>
                  <a:srgbClr val="080808"/>
                </a:solidFill>
                <a:effectLst/>
                <a:latin typeface="JetBrains Mono"/>
              </a:rPr>
              <a:t>():</a:t>
            </a:r>
            <a:br>
              <a:rPr kumimoji="0" lang="en-US" altLang="en-US" sz="2000" b="0" i="0" u="none" strike="noStrike" cap="none" normalizeH="0" baseline="0" dirty="0">
                <a:ln>
                  <a:noFill/>
                </a:ln>
                <a:solidFill>
                  <a:srgbClr val="080808"/>
                </a:solidFill>
                <a:effectLst/>
                <a:latin typeface="JetBrains Mono"/>
              </a:rPr>
            </a:br>
            <a:r>
              <a:rPr kumimoji="0" lang="en-US" altLang="en-US" sz="2000" b="0" i="0" u="none" strike="noStrike" cap="none" normalizeH="0" baseline="0" dirty="0">
                <a:ln>
                  <a:noFill/>
                </a:ln>
                <a:solidFill>
                  <a:srgbClr val="080808"/>
                </a:solidFill>
                <a:effectLst/>
                <a:latin typeface="JetBrains Mono"/>
              </a:rPr>
              <a:t> </a:t>
            </a:r>
            <a:r>
              <a:rPr kumimoji="0" lang="en-US" altLang="en-US" sz="2000" b="0" i="0" u="none" strike="noStrike" cap="none" normalizeH="0" baseline="0" dirty="0">
                <a:ln>
                  <a:noFill/>
                </a:ln>
                <a:solidFill>
                  <a:srgbClr val="0033B3"/>
                </a:solidFill>
                <a:effectLst/>
                <a:latin typeface="JetBrains Mono"/>
              </a:rPr>
              <a:t>for </a:t>
            </a:r>
            <a:r>
              <a:rPr kumimoji="0" lang="en-US" altLang="en-US" sz="2000" b="0" i="0" u="none" strike="noStrike" cap="none" normalizeH="0" baseline="0" dirty="0">
                <a:ln>
                  <a:noFill/>
                </a:ln>
                <a:solidFill>
                  <a:srgbClr val="080808"/>
                </a:solidFill>
                <a:effectLst/>
                <a:latin typeface="JetBrains Mono"/>
              </a:rPr>
              <a:t>toss </a:t>
            </a:r>
            <a:r>
              <a:rPr kumimoji="0" lang="en-US" altLang="en-US" sz="2000" b="0" i="0" u="none" strike="noStrike" cap="none" normalizeH="0" baseline="0" dirty="0">
                <a:ln>
                  <a:noFill/>
                </a:ln>
                <a:solidFill>
                  <a:srgbClr val="0033B3"/>
                </a:solidFill>
                <a:effectLst/>
                <a:latin typeface="JetBrains Mono"/>
              </a:rPr>
              <a:t>in </a:t>
            </a:r>
            <a:r>
              <a:rPr kumimoji="0" lang="en-US" altLang="en-US" sz="2000" b="0" i="0" u="none" strike="noStrike" cap="none" normalizeH="0" baseline="0" dirty="0">
                <a:ln>
                  <a:noFill/>
                </a:ln>
                <a:solidFill>
                  <a:srgbClr val="000080"/>
                </a:solidFill>
                <a:effectLst/>
                <a:latin typeface="JetBrains Mono"/>
              </a:rPr>
              <a:t>range</a:t>
            </a:r>
            <a:r>
              <a:rPr kumimoji="0" lang="en-US" altLang="en-US" sz="2000" b="0" i="0" u="none" strike="noStrike" cap="none" normalizeH="0" baseline="0" dirty="0">
                <a:ln>
                  <a:noFill/>
                </a:ln>
                <a:solidFill>
                  <a:srgbClr val="080808"/>
                </a:solidFill>
                <a:effectLst/>
                <a:latin typeface="JetBrains Mono"/>
              </a:rPr>
              <a:t>(TOSSES):</a:t>
            </a:r>
            <a:br>
              <a:rPr kumimoji="0" lang="en-US" altLang="en-US" sz="2000" b="0" i="0" u="none" strike="noStrike" cap="none" normalizeH="0" baseline="0" dirty="0">
                <a:ln>
                  <a:noFill/>
                </a:ln>
                <a:solidFill>
                  <a:srgbClr val="080808"/>
                </a:solidFill>
                <a:effectLst/>
                <a:latin typeface="JetBrains Mono"/>
              </a:rPr>
            </a:br>
            <a:r>
              <a:rPr kumimoji="0" lang="en-US" altLang="en-US" sz="2000" b="0" i="0" u="none" strike="noStrike" cap="none" normalizeH="0" baseline="0" dirty="0">
                <a:ln>
                  <a:noFill/>
                </a:ln>
                <a:solidFill>
                  <a:srgbClr val="080808"/>
                </a:solidFill>
                <a:effectLst/>
                <a:latin typeface="JetBrains Mono"/>
              </a:rPr>
              <a:t>     </a:t>
            </a:r>
            <a:r>
              <a:rPr kumimoji="0" lang="en-US" altLang="en-US" sz="2000" b="0" i="0" u="none" strike="noStrike" cap="none" normalizeH="0" baseline="0" dirty="0">
                <a:ln>
                  <a:noFill/>
                </a:ln>
                <a:solidFill>
                  <a:srgbClr val="0033B3"/>
                </a:solidFill>
                <a:effectLst/>
                <a:latin typeface="JetBrains Mono"/>
              </a:rPr>
              <a:t>if </a:t>
            </a:r>
            <a:r>
              <a:rPr kumimoji="0" lang="en-US" altLang="en-US" sz="2000" b="0" i="0" u="none" strike="noStrike" cap="none" normalizeH="0" baseline="0" dirty="0">
                <a:ln>
                  <a:noFill/>
                </a:ln>
                <a:solidFill>
                  <a:srgbClr val="080808"/>
                </a:solidFill>
                <a:effectLst/>
                <a:latin typeface="JetBrains Mono"/>
              </a:rPr>
              <a:t>random.randint(HEADS, TAILS) == HEADS:</a:t>
            </a:r>
            <a:br>
              <a:rPr kumimoji="0" lang="en-US" altLang="en-US" sz="2000" b="0" i="0" u="none" strike="noStrike" cap="none" normalizeH="0" baseline="0" dirty="0">
                <a:ln>
                  <a:noFill/>
                </a:ln>
                <a:solidFill>
                  <a:srgbClr val="080808"/>
                </a:solidFill>
                <a:effectLst/>
                <a:latin typeface="JetBrains Mono"/>
              </a:rPr>
            </a:br>
            <a:br>
              <a:rPr kumimoji="0" lang="en-US" altLang="en-US" sz="2000" b="0" i="0" u="none" strike="noStrike" cap="none" normalizeH="0" baseline="0" dirty="0">
                <a:ln>
                  <a:noFill/>
                </a:ln>
                <a:solidFill>
                  <a:srgbClr val="080808"/>
                </a:solidFill>
                <a:effectLst/>
                <a:latin typeface="JetBrains Mono"/>
              </a:rPr>
            </a:br>
            <a:r>
              <a:rPr kumimoji="0" lang="en-US" altLang="en-US" sz="2000" b="0" i="0" u="none" strike="noStrike" cap="none" normalizeH="0" baseline="0" dirty="0">
                <a:ln>
                  <a:noFill/>
                </a:ln>
                <a:solidFill>
                  <a:srgbClr val="080808"/>
                </a:solidFill>
                <a:effectLst/>
                <a:latin typeface="JetBrains Mono"/>
              </a:rPr>
              <a:t>        </a:t>
            </a:r>
            <a:r>
              <a:rPr kumimoji="0" lang="en-US" altLang="en-US" sz="2000" b="0" i="0" u="none" strike="noStrike" cap="none" normalizeH="0" baseline="0" dirty="0">
                <a:ln>
                  <a:noFill/>
                </a:ln>
                <a:solidFill>
                  <a:srgbClr val="000080"/>
                </a:solidFill>
                <a:effectLst/>
                <a:latin typeface="JetBrains Mono"/>
              </a:rPr>
              <a:t>print</a:t>
            </a:r>
            <a:r>
              <a:rPr kumimoji="0" lang="en-US" altLang="en-US" sz="2000" b="0" i="0" u="none" strike="noStrike" cap="none" normalizeH="0" baseline="0" dirty="0">
                <a:ln>
                  <a:noFill/>
                </a:ln>
                <a:solidFill>
                  <a:srgbClr val="080808"/>
                </a:solidFill>
                <a:effectLst/>
                <a:latin typeface="JetBrains Mono"/>
              </a:rPr>
              <a:t>(</a:t>
            </a:r>
            <a:r>
              <a:rPr kumimoji="0" lang="en-US" altLang="en-US" sz="2000" b="0" i="0" u="none" strike="noStrike" cap="none" normalizeH="0" baseline="0" dirty="0">
                <a:ln>
                  <a:noFill/>
                </a:ln>
                <a:solidFill>
                  <a:srgbClr val="067D17"/>
                </a:solidFill>
                <a:effectLst/>
                <a:latin typeface="JetBrains Mono"/>
              </a:rPr>
              <a:t>'Heads'</a:t>
            </a:r>
            <a:r>
              <a:rPr kumimoji="0" lang="en-US" altLang="en-US" sz="2000" b="0" i="0" u="none" strike="noStrike" cap="none" normalizeH="0" baseline="0" dirty="0">
                <a:ln>
                  <a:noFill/>
                </a:ln>
                <a:solidFill>
                  <a:srgbClr val="080808"/>
                </a:solidFill>
                <a:effectLst/>
                <a:latin typeface="JetBrains Mono"/>
              </a:rPr>
              <a:t>)</a:t>
            </a:r>
            <a:br>
              <a:rPr kumimoji="0" lang="en-US" altLang="en-US" sz="2000" b="0" i="0" u="none" strike="noStrike" cap="none" normalizeH="0" baseline="0" dirty="0">
                <a:ln>
                  <a:noFill/>
                </a:ln>
                <a:solidFill>
                  <a:srgbClr val="080808"/>
                </a:solidFill>
                <a:effectLst/>
                <a:latin typeface="JetBrains Mono"/>
              </a:rPr>
            </a:br>
            <a:r>
              <a:rPr kumimoji="0" lang="en-US" altLang="en-US" sz="2000" b="0" i="0" u="none" strike="noStrike" cap="none" normalizeH="0" baseline="0" dirty="0">
                <a:ln>
                  <a:noFill/>
                </a:ln>
                <a:solidFill>
                  <a:srgbClr val="080808"/>
                </a:solidFill>
                <a:effectLst/>
                <a:latin typeface="JetBrains Mono"/>
              </a:rPr>
              <a:t>     </a:t>
            </a:r>
            <a:r>
              <a:rPr kumimoji="0" lang="en-US" altLang="en-US" sz="2000" b="0" i="0" u="none" strike="noStrike" cap="none" normalizeH="0" baseline="0" dirty="0">
                <a:ln>
                  <a:noFill/>
                </a:ln>
                <a:solidFill>
                  <a:srgbClr val="0033B3"/>
                </a:solidFill>
                <a:effectLst/>
                <a:latin typeface="JetBrains Mono"/>
              </a:rPr>
              <a:t>else</a:t>
            </a:r>
            <a:r>
              <a:rPr kumimoji="0" lang="en-US" altLang="en-US" sz="2000" b="0" i="0" u="none" strike="noStrike" cap="none" normalizeH="0" baseline="0" dirty="0">
                <a:ln>
                  <a:noFill/>
                </a:ln>
                <a:solidFill>
                  <a:srgbClr val="080808"/>
                </a:solidFill>
                <a:effectLst/>
                <a:latin typeface="JetBrains Mono"/>
              </a:rPr>
              <a:t>:</a:t>
            </a:r>
            <a:br>
              <a:rPr kumimoji="0" lang="en-US" altLang="en-US" sz="2000" b="0" i="0" u="none" strike="noStrike" cap="none" normalizeH="0" baseline="0" dirty="0">
                <a:ln>
                  <a:noFill/>
                </a:ln>
                <a:solidFill>
                  <a:srgbClr val="080808"/>
                </a:solidFill>
                <a:effectLst/>
                <a:latin typeface="JetBrains Mono"/>
              </a:rPr>
            </a:br>
            <a:br>
              <a:rPr kumimoji="0" lang="en-US" altLang="en-US" sz="2000" b="0" i="0" u="none" strike="noStrike" cap="none" normalizeH="0" baseline="0" dirty="0">
                <a:ln>
                  <a:noFill/>
                </a:ln>
                <a:solidFill>
                  <a:srgbClr val="080808"/>
                </a:solidFill>
                <a:effectLst/>
                <a:latin typeface="JetBrains Mono"/>
              </a:rPr>
            </a:br>
            <a:r>
              <a:rPr kumimoji="0" lang="en-US" altLang="en-US" sz="2000" b="0" i="0" u="none" strike="noStrike" cap="none" normalizeH="0" baseline="0" dirty="0">
                <a:ln>
                  <a:noFill/>
                </a:ln>
                <a:solidFill>
                  <a:srgbClr val="080808"/>
                </a:solidFill>
                <a:effectLst/>
                <a:latin typeface="JetBrains Mono"/>
              </a:rPr>
              <a:t>        </a:t>
            </a:r>
            <a:r>
              <a:rPr kumimoji="0" lang="en-US" altLang="en-US" sz="2000" b="0" i="0" u="none" strike="noStrike" cap="none" normalizeH="0" baseline="0" dirty="0">
                <a:ln>
                  <a:noFill/>
                </a:ln>
                <a:solidFill>
                  <a:srgbClr val="000080"/>
                </a:solidFill>
                <a:effectLst/>
                <a:latin typeface="JetBrains Mono"/>
              </a:rPr>
              <a:t>print</a:t>
            </a:r>
            <a:r>
              <a:rPr kumimoji="0" lang="en-US" altLang="en-US" sz="2000" b="0" i="0" u="none" strike="noStrike" cap="none" normalizeH="0" baseline="0" dirty="0">
                <a:ln>
                  <a:noFill/>
                </a:ln>
                <a:solidFill>
                  <a:srgbClr val="080808"/>
                </a:solidFill>
                <a:effectLst/>
                <a:latin typeface="JetBrains Mono"/>
              </a:rPr>
              <a:t>(</a:t>
            </a:r>
            <a:r>
              <a:rPr kumimoji="0" lang="en-US" altLang="en-US" sz="2000" b="0" i="0" u="none" strike="noStrike" cap="none" normalizeH="0" baseline="0" dirty="0">
                <a:ln>
                  <a:noFill/>
                </a:ln>
                <a:solidFill>
                  <a:srgbClr val="067D17"/>
                </a:solidFill>
                <a:effectLst/>
                <a:latin typeface="JetBrains Mono"/>
              </a:rPr>
              <a:t>'Tails'</a:t>
            </a:r>
            <a:r>
              <a:rPr kumimoji="0" lang="en-US" altLang="en-US" sz="2000" b="0" i="0" u="none" strike="noStrike" cap="none" normalizeH="0" baseline="0" dirty="0">
                <a:ln>
                  <a:noFill/>
                </a:ln>
                <a:solidFill>
                  <a:srgbClr val="080808"/>
                </a:solidFill>
                <a:effectLst/>
                <a:latin typeface="JetBrains Mono"/>
              </a:rPr>
              <a:t>)</a:t>
            </a:r>
            <a:br>
              <a:rPr kumimoji="0" lang="en-US" altLang="en-US" sz="2000" b="0" i="0" u="none" strike="noStrike" cap="none" normalizeH="0" baseline="0" dirty="0">
                <a:ln>
                  <a:noFill/>
                </a:ln>
                <a:solidFill>
                  <a:srgbClr val="080808"/>
                </a:solidFill>
                <a:effectLst/>
                <a:latin typeface="JetBrains Mono"/>
              </a:rPr>
            </a:br>
            <a:br>
              <a:rPr kumimoji="0" lang="en-US" altLang="en-US" sz="2000" b="0" i="0" u="none" strike="noStrike" cap="none" normalizeH="0" baseline="0" dirty="0">
                <a:ln>
                  <a:noFill/>
                </a:ln>
                <a:solidFill>
                  <a:srgbClr val="080808"/>
                </a:solidFill>
                <a:effectLst/>
                <a:latin typeface="JetBrains Mono"/>
              </a:rPr>
            </a:br>
            <a:r>
              <a:rPr kumimoji="0" lang="en-US" altLang="en-US" sz="2000" b="0" i="0" u="none" strike="noStrike" cap="none" normalizeH="0" baseline="0" dirty="0">
                <a:ln>
                  <a:noFill/>
                </a:ln>
                <a:solidFill>
                  <a:srgbClr val="080808"/>
                </a:solidFill>
                <a:effectLst/>
                <a:latin typeface="JetBrains Mono"/>
              </a:rPr>
              <a:t>main()</a:t>
            </a:r>
            <a:endParaRPr kumimoji="0" lang="en-US" altLang="en-US" sz="4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45444727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A87645-EE60-A677-DC07-EBB0F933D547}"/>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A70098BC-F238-4890-8AA6-191BE3C01A4C}"/>
              </a:ext>
            </a:extLst>
          </p:cNvPr>
          <p:cNvSpPr>
            <a:spLocks noGrp="1"/>
          </p:cNvSpPr>
          <p:nvPr>
            <p:ph type="body" sz="quarter" idx="13"/>
          </p:nvPr>
        </p:nvSpPr>
        <p:spPr/>
        <p:txBody>
          <a:bodyPr/>
          <a:lstStyle/>
          <a:p>
            <a:endParaRPr lang="en-US"/>
          </a:p>
        </p:txBody>
      </p:sp>
      <p:pic>
        <p:nvPicPr>
          <p:cNvPr id="5" name="Picture 4">
            <a:extLst>
              <a:ext uri="{FF2B5EF4-FFF2-40B4-BE49-F238E27FC236}">
                <a16:creationId xmlns:a16="http://schemas.microsoft.com/office/drawing/2014/main" id="{55054839-7A60-9956-C441-2ABBD69334E7}"/>
              </a:ext>
            </a:extLst>
          </p:cNvPr>
          <p:cNvPicPr>
            <a:picLocks noChangeAspect="1"/>
          </p:cNvPicPr>
          <p:nvPr/>
        </p:nvPicPr>
        <p:blipFill>
          <a:blip r:embed="rId2"/>
          <a:stretch>
            <a:fillRect/>
          </a:stretch>
        </p:blipFill>
        <p:spPr>
          <a:xfrm>
            <a:off x="0" y="36608"/>
            <a:ext cx="9144000" cy="6784783"/>
          </a:xfrm>
          <a:prstGeom prst="rect">
            <a:avLst/>
          </a:prstGeom>
        </p:spPr>
      </p:pic>
    </p:spTree>
    <p:extLst>
      <p:ext uri="{BB962C8B-B14F-4D97-AF65-F5344CB8AC3E}">
        <p14:creationId xmlns:p14="http://schemas.microsoft.com/office/powerpoint/2010/main" val="272541962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74F30F5-379A-6DC4-9F94-2CB92BF52CEC}"/>
              </a:ext>
            </a:extLst>
          </p:cNvPr>
          <p:cNvPicPr>
            <a:picLocks noChangeAspect="1"/>
          </p:cNvPicPr>
          <p:nvPr/>
        </p:nvPicPr>
        <p:blipFill>
          <a:blip r:embed="rId2"/>
          <a:stretch>
            <a:fillRect/>
          </a:stretch>
        </p:blipFill>
        <p:spPr>
          <a:xfrm>
            <a:off x="-7883" y="533400"/>
            <a:ext cx="9144000" cy="4592466"/>
          </a:xfrm>
          <a:prstGeom prst="rect">
            <a:avLst/>
          </a:prstGeom>
        </p:spPr>
      </p:pic>
    </p:spTree>
    <p:extLst>
      <p:ext uri="{BB962C8B-B14F-4D97-AF65-F5344CB8AC3E}">
        <p14:creationId xmlns:p14="http://schemas.microsoft.com/office/powerpoint/2010/main" val="31241611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0BCFD84-CC2B-4A93-8C0E-CEE3C543FE4C}"/>
              </a:ext>
            </a:extLst>
          </p:cNvPr>
          <p:cNvSpPr>
            <a:spLocks noGrp="1"/>
          </p:cNvSpPr>
          <p:nvPr>
            <p:ph type="title"/>
          </p:nvPr>
        </p:nvSpPr>
        <p:spPr/>
        <p:txBody>
          <a:bodyPr/>
          <a:lstStyle/>
          <a:p>
            <a:r>
              <a:rPr lang="en-US" altLang="en-US" dirty="0"/>
              <a:t>Void Functions and Value-Returning Functions</a:t>
            </a:r>
            <a:endParaRPr lang="en-AU" dirty="0"/>
          </a:p>
        </p:txBody>
      </p:sp>
      <p:sp>
        <p:nvSpPr>
          <p:cNvPr id="5" name="Content Placeholder 4">
            <a:extLst>
              <a:ext uri="{FF2B5EF4-FFF2-40B4-BE49-F238E27FC236}">
                <a16:creationId xmlns:a16="http://schemas.microsoft.com/office/drawing/2014/main" id="{EA639BE0-66BA-49C4-A361-28BD6CFF5DC4}"/>
              </a:ext>
            </a:extLst>
          </p:cNvPr>
          <p:cNvSpPr>
            <a:spLocks noGrp="1"/>
          </p:cNvSpPr>
          <p:nvPr>
            <p:ph idx="1"/>
          </p:nvPr>
        </p:nvSpPr>
        <p:spPr/>
        <p:txBody>
          <a:bodyPr/>
          <a:lstStyle/>
          <a:p>
            <a:pPr>
              <a:buFontTx/>
              <a:buChar char="•"/>
            </a:pPr>
            <a:r>
              <a:rPr lang="en-US" altLang="en-US" dirty="0"/>
              <a:t>A </a:t>
            </a:r>
            <a:r>
              <a:rPr lang="en-US" altLang="en-US" u="sng" dirty="0"/>
              <a:t>void function</a:t>
            </a:r>
            <a:r>
              <a:rPr lang="en-US" altLang="en-US" dirty="0"/>
              <a:t>:</a:t>
            </a:r>
          </a:p>
          <a:p>
            <a:pPr lvl="1"/>
            <a:r>
              <a:rPr lang="en-US" dirty="0"/>
              <a:t>When you call a void function, it simply executes the statements it contains and then terminates</a:t>
            </a:r>
            <a:r>
              <a:rPr lang="en-US" altLang="en-US" dirty="0"/>
              <a:t>.</a:t>
            </a:r>
          </a:p>
          <a:p>
            <a:pPr>
              <a:buFontTx/>
              <a:buChar char="•"/>
            </a:pPr>
            <a:r>
              <a:rPr lang="en-US" altLang="en-US" dirty="0"/>
              <a:t>A </a:t>
            </a:r>
            <a:r>
              <a:rPr lang="en-US" altLang="en-US" u="sng" dirty="0"/>
              <a:t>value-returning function</a:t>
            </a:r>
            <a:r>
              <a:rPr lang="en-US" altLang="en-US" dirty="0"/>
              <a:t>:</a:t>
            </a:r>
          </a:p>
          <a:p>
            <a:pPr lvl="1"/>
            <a:r>
              <a:rPr lang="en-US" altLang="en-US" dirty="0"/>
              <a:t>Executes the statements it contains, and then it returns a value back to the statement that called it.</a:t>
            </a:r>
          </a:p>
          <a:p>
            <a:pPr lvl="2"/>
            <a:r>
              <a:rPr lang="en-US" altLang="en-US" dirty="0"/>
              <a:t>The </a:t>
            </a:r>
            <a:r>
              <a:rPr lang="en-US" altLang="en-US" dirty="0">
                <a:latin typeface="Courier New" panose="02070309020205020404" pitchFamily="49" charset="0"/>
                <a:cs typeface="Courier New" panose="02070309020205020404" pitchFamily="49" charset="0"/>
              </a:rPr>
              <a:t>input</a:t>
            </a:r>
            <a:r>
              <a:rPr lang="en-US" altLang="en-US" dirty="0"/>
              <a:t>, </a:t>
            </a:r>
            <a:r>
              <a:rPr lang="en-US" altLang="en-US" dirty="0">
                <a:latin typeface="Courier New" panose="02070309020205020404" pitchFamily="49" charset="0"/>
                <a:cs typeface="Courier New" panose="02070309020205020404" pitchFamily="49" charset="0"/>
              </a:rPr>
              <a:t>int</a:t>
            </a:r>
            <a:r>
              <a:rPr lang="en-US" altLang="en-US" dirty="0"/>
              <a:t>, and </a:t>
            </a:r>
            <a:r>
              <a:rPr lang="en-US" altLang="en-US" dirty="0">
                <a:latin typeface="Courier New" panose="02070309020205020404" pitchFamily="49" charset="0"/>
                <a:cs typeface="Courier New" panose="02070309020205020404" pitchFamily="49" charset="0"/>
              </a:rPr>
              <a:t>float</a:t>
            </a:r>
            <a:r>
              <a:rPr lang="en-US" altLang="en-US" dirty="0"/>
              <a:t> functions are examples of value-returning functions.</a:t>
            </a:r>
            <a:endParaRPr lang="en-AU" dirty="0"/>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5058" name="Title 1">
            <a:extLst>
              <a:ext uri="{FF2B5EF4-FFF2-40B4-BE49-F238E27FC236}">
                <a16:creationId xmlns:a16="http://schemas.microsoft.com/office/drawing/2014/main" id="{76B16ED0-BA9A-4E92-9FCC-66AF94424293}"/>
              </a:ext>
            </a:extLst>
          </p:cNvPr>
          <p:cNvSpPr>
            <a:spLocks noGrp="1" noChangeArrowheads="1"/>
          </p:cNvSpPr>
          <p:nvPr>
            <p:ph type="title"/>
          </p:nvPr>
        </p:nvSpPr>
        <p:spPr/>
        <p:txBody>
          <a:bodyPr/>
          <a:lstStyle/>
          <a:p>
            <a:r>
              <a:rPr lang="en-US" altLang="en-US"/>
              <a:t>Random Number Seeds</a:t>
            </a:r>
          </a:p>
        </p:txBody>
      </p:sp>
      <p:sp>
        <p:nvSpPr>
          <p:cNvPr id="45059" name="Content Placeholder 2">
            <a:extLst>
              <a:ext uri="{FF2B5EF4-FFF2-40B4-BE49-F238E27FC236}">
                <a16:creationId xmlns:a16="http://schemas.microsoft.com/office/drawing/2014/main" id="{CC083B9E-62B3-45F0-88E8-4247FAC46B28}"/>
              </a:ext>
            </a:extLst>
          </p:cNvPr>
          <p:cNvSpPr>
            <a:spLocks noGrp="1" noChangeArrowheads="1"/>
          </p:cNvSpPr>
          <p:nvPr>
            <p:ph idx="1"/>
          </p:nvPr>
        </p:nvSpPr>
        <p:spPr/>
        <p:txBody>
          <a:bodyPr/>
          <a:lstStyle/>
          <a:p>
            <a:pPr eaLnBrk="1" hangingPunct="1">
              <a:buFontTx/>
              <a:buChar char="•"/>
            </a:pPr>
            <a:r>
              <a:rPr lang="en-US" altLang="en-US" dirty="0"/>
              <a:t>Random number created by functions in random module are actually pseudo-random numbers</a:t>
            </a:r>
          </a:p>
          <a:p>
            <a:pPr eaLnBrk="1" hangingPunct="1">
              <a:buFontTx/>
              <a:buChar char="•"/>
            </a:pPr>
            <a:r>
              <a:rPr lang="en-US" altLang="en-US" u="sng" dirty="0"/>
              <a:t>Seed value</a:t>
            </a:r>
            <a:r>
              <a:rPr lang="en-US" altLang="en-US" dirty="0"/>
              <a:t>: initializes the formula that generates random numbers</a:t>
            </a:r>
          </a:p>
          <a:p>
            <a:pPr lvl="1" eaLnBrk="1" hangingPunct="1"/>
            <a:r>
              <a:rPr lang="en-US" altLang="en-US" dirty="0"/>
              <a:t>Need to use different seeds in order to get different series of random numbers</a:t>
            </a:r>
          </a:p>
          <a:p>
            <a:pPr lvl="2"/>
            <a:r>
              <a:rPr lang="en-US" altLang="en-US" dirty="0"/>
              <a:t>By default uses system time for seed</a:t>
            </a:r>
          </a:p>
          <a:p>
            <a:pPr lvl="2"/>
            <a:r>
              <a:rPr lang="en-US" altLang="en-US" dirty="0"/>
              <a:t>Can use </a:t>
            </a:r>
            <a:r>
              <a:rPr lang="en-US" altLang="en-US" dirty="0" err="1">
                <a:latin typeface="Courier New" panose="02070309020205020404" pitchFamily="49" charset="0"/>
                <a:cs typeface="Courier New" panose="02070309020205020404" pitchFamily="49" charset="0"/>
              </a:rPr>
              <a:t>random.seed</a:t>
            </a:r>
            <a:r>
              <a:rPr lang="en-US" altLang="en-US" dirty="0">
                <a:latin typeface="Courier New" panose="02070309020205020404" pitchFamily="49" charset="0"/>
                <a:cs typeface="Courier New" panose="02070309020205020404" pitchFamily="49" charset="0"/>
              </a:rPr>
              <a:t>()</a:t>
            </a:r>
            <a:r>
              <a:rPr lang="en-US" altLang="en-US" dirty="0"/>
              <a:t> function to specify desired seed value</a:t>
            </a:r>
          </a:p>
          <a:p>
            <a:pPr>
              <a:buFontTx/>
              <a:buChar char="•"/>
            </a:pPr>
            <a:endParaRPr lang="en-US" altLang="en-US" dirty="0"/>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0BB0568-A68A-540E-A3BD-3F30F4C65515}"/>
              </a:ext>
            </a:extLst>
          </p:cNvPr>
          <p:cNvPicPr>
            <a:picLocks noChangeAspect="1"/>
          </p:cNvPicPr>
          <p:nvPr/>
        </p:nvPicPr>
        <p:blipFill>
          <a:blip r:embed="rId2"/>
          <a:stretch>
            <a:fillRect/>
          </a:stretch>
        </p:blipFill>
        <p:spPr>
          <a:xfrm>
            <a:off x="0" y="76200"/>
            <a:ext cx="9144000" cy="5503958"/>
          </a:xfrm>
          <a:prstGeom prst="rect">
            <a:avLst/>
          </a:prstGeom>
        </p:spPr>
      </p:pic>
    </p:spTree>
    <p:extLst>
      <p:ext uri="{BB962C8B-B14F-4D97-AF65-F5344CB8AC3E}">
        <p14:creationId xmlns:p14="http://schemas.microsoft.com/office/powerpoint/2010/main" val="179403533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6266DFC-F8F3-6E47-385F-37A5A2AC90CA}"/>
              </a:ext>
            </a:extLst>
          </p:cNvPr>
          <p:cNvPicPr>
            <a:picLocks noChangeAspect="1"/>
          </p:cNvPicPr>
          <p:nvPr/>
        </p:nvPicPr>
        <p:blipFill>
          <a:blip r:embed="rId2"/>
          <a:stretch>
            <a:fillRect/>
          </a:stretch>
        </p:blipFill>
        <p:spPr>
          <a:xfrm>
            <a:off x="0" y="228600"/>
            <a:ext cx="9144000" cy="5448034"/>
          </a:xfrm>
          <a:prstGeom prst="rect">
            <a:avLst/>
          </a:prstGeom>
        </p:spPr>
      </p:pic>
    </p:spTree>
    <p:extLst>
      <p:ext uri="{BB962C8B-B14F-4D97-AF65-F5344CB8AC3E}">
        <p14:creationId xmlns:p14="http://schemas.microsoft.com/office/powerpoint/2010/main" val="422464717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4AF72D6-87A1-0C51-02A3-99EB9001FA76}"/>
              </a:ext>
            </a:extLst>
          </p:cNvPr>
          <p:cNvPicPr>
            <a:picLocks noChangeAspect="1"/>
          </p:cNvPicPr>
          <p:nvPr/>
        </p:nvPicPr>
        <p:blipFill>
          <a:blip r:embed="rId2"/>
          <a:stretch>
            <a:fillRect/>
          </a:stretch>
        </p:blipFill>
        <p:spPr>
          <a:xfrm>
            <a:off x="0" y="152400"/>
            <a:ext cx="9144000" cy="6054514"/>
          </a:xfrm>
          <a:prstGeom prst="rect">
            <a:avLst/>
          </a:prstGeom>
        </p:spPr>
      </p:pic>
    </p:spTree>
    <p:extLst>
      <p:ext uri="{BB962C8B-B14F-4D97-AF65-F5344CB8AC3E}">
        <p14:creationId xmlns:p14="http://schemas.microsoft.com/office/powerpoint/2010/main" val="46614706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D76FBCC-D0FF-4D66-9559-04480E250155}"/>
              </a:ext>
            </a:extLst>
          </p:cNvPr>
          <p:cNvPicPr>
            <a:picLocks noChangeAspect="1"/>
          </p:cNvPicPr>
          <p:nvPr/>
        </p:nvPicPr>
        <p:blipFill>
          <a:blip r:embed="rId2"/>
          <a:stretch>
            <a:fillRect/>
          </a:stretch>
        </p:blipFill>
        <p:spPr>
          <a:xfrm>
            <a:off x="0" y="304800"/>
            <a:ext cx="9144000" cy="5282177"/>
          </a:xfrm>
          <a:prstGeom prst="rect">
            <a:avLst/>
          </a:prstGeom>
        </p:spPr>
      </p:pic>
    </p:spTree>
    <p:extLst>
      <p:ext uri="{BB962C8B-B14F-4D97-AF65-F5344CB8AC3E}">
        <p14:creationId xmlns:p14="http://schemas.microsoft.com/office/powerpoint/2010/main" val="86371342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099ABCB-5C35-2423-7177-188F41E07B95}"/>
              </a:ext>
            </a:extLst>
          </p:cNvPr>
          <p:cNvPicPr>
            <a:picLocks noChangeAspect="1"/>
          </p:cNvPicPr>
          <p:nvPr/>
        </p:nvPicPr>
        <p:blipFill>
          <a:blip r:embed="rId2"/>
          <a:stretch>
            <a:fillRect/>
          </a:stretch>
        </p:blipFill>
        <p:spPr>
          <a:xfrm>
            <a:off x="0" y="152400"/>
            <a:ext cx="9144000" cy="2557762"/>
          </a:xfrm>
          <a:prstGeom prst="rect">
            <a:avLst/>
          </a:prstGeom>
        </p:spPr>
      </p:pic>
      <p:pic>
        <p:nvPicPr>
          <p:cNvPr id="9" name="Picture 8">
            <a:extLst>
              <a:ext uri="{FF2B5EF4-FFF2-40B4-BE49-F238E27FC236}">
                <a16:creationId xmlns:a16="http://schemas.microsoft.com/office/drawing/2014/main" id="{D73433CF-B5D4-192A-E73A-AD5E213A4EFB}"/>
              </a:ext>
            </a:extLst>
          </p:cNvPr>
          <p:cNvPicPr>
            <a:picLocks noChangeAspect="1"/>
          </p:cNvPicPr>
          <p:nvPr/>
        </p:nvPicPr>
        <p:blipFill>
          <a:blip r:embed="rId3"/>
          <a:stretch>
            <a:fillRect/>
          </a:stretch>
        </p:blipFill>
        <p:spPr>
          <a:xfrm>
            <a:off x="0" y="2286000"/>
            <a:ext cx="9144000" cy="3453561"/>
          </a:xfrm>
          <a:prstGeom prst="rect">
            <a:avLst/>
          </a:prstGeom>
        </p:spPr>
      </p:pic>
    </p:spTree>
    <p:extLst>
      <p:ext uri="{BB962C8B-B14F-4D97-AF65-F5344CB8AC3E}">
        <p14:creationId xmlns:p14="http://schemas.microsoft.com/office/powerpoint/2010/main" val="137137996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658BD2-0109-5D46-1FB1-0048D5DFBFA0}"/>
              </a:ext>
            </a:extLst>
          </p:cNvPr>
          <p:cNvSpPr>
            <a:spLocks noGrp="1"/>
          </p:cNvSpPr>
          <p:nvPr>
            <p:ph type="title"/>
          </p:nvPr>
        </p:nvSpPr>
        <p:spPr/>
        <p:txBody>
          <a:bodyPr/>
          <a:lstStyle/>
          <a:p>
            <a:r>
              <a:rPr lang="en-US" dirty="0"/>
              <a:t>Example</a:t>
            </a:r>
          </a:p>
        </p:txBody>
      </p:sp>
      <p:sp>
        <p:nvSpPr>
          <p:cNvPr id="4" name="Rectangle 1">
            <a:extLst>
              <a:ext uri="{FF2B5EF4-FFF2-40B4-BE49-F238E27FC236}">
                <a16:creationId xmlns:a16="http://schemas.microsoft.com/office/drawing/2014/main" id="{05EAA595-1965-4498-F7B2-321B053ACF65}"/>
              </a:ext>
            </a:extLst>
          </p:cNvPr>
          <p:cNvSpPr>
            <a:spLocks noGrp="1" noChangeArrowheads="1"/>
          </p:cNvSpPr>
          <p:nvPr>
            <p:ph idx="1"/>
          </p:nvPr>
        </p:nvSpPr>
        <p:spPr bwMode="auto">
          <a:xfrm>
            <a:off x="457200" y="1601025"/>
            <a:ext cx="6873548" cy="452431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80808"/>
                </a:solidFill>
                <a:effectLst/>
                <a:latin typeface="JetBrains Mono"/>
              </a:rPr>
              <a:t>DISCOUNT_PERCENTAGE=</a:t>
            </a:r>
            <a:r>
              <a:rPr kumimoji="0" lang="en-US" altLang="en-US" sz="2400" b="0" i="0" u="none" strike="noStrike" cap="none" normalizeH="0" baseline="0" dirty="0">
                <a:ln>
                  <a:noFill/>
                </a:ln>
                <a:solidFill>
                  <a:srgbClr val="1750EB"/>
                </a:solidFill>
                <a:effectLst/>
                <a:latin typeface="JetBrains Mono"/>
              </a:rPr>
              <a:t>0.20</a:t>
            </a:r>
            <a:br>
              <a:rPr kumimoji="0" lang="en-US" altLang="en-US" sz="2400" b="0" i="0" u="none" strike="noStrike" cap="none" normalizeH="0" baseline="0" dirty="0">
                <a:ln>
                  <a:noFill/>
                </a:ln>
                <a:solidFill>
                  <a:srgbClr val="1750EB"/>
                </a:solidFill>
                <a:effectLst/>
                <a:latin typeface="JetBrains Mono"/>
              </a:rPr>
            </a:br>
            <a:r>
              <a:rPr kumimoji="0" lang="en-US" altLang="en-US" sz="2400" b="0" i="0" u="none" strike="noStrike" cap="none" normalizeH="0" baseline="0" dirty="0">
                <a:ln>
                  <a:noFill/>
                </a:ln>
                <a:solidFill>
                  <a:srgbClr val="0033B3"/>
                </a:solidFill>
                <a:effectLst/>
                <a:latin typeface="JetBrains Mono"/>
              </a:rPr>
              <a:t>def </a:t>
            </a:r>
            <a:r>
              <a:rPr kumimoji="0" lang="en-US" altLang="en-US" sz="2400" b="0" i="0" u="none" strike="noStrike" cap="none" normalizeH="0" baseline="0" dirty="0">
                <a:ln>
                  <a:noFill/>
                </a:ln>
                <a:solidFill>
                  <a:srgbClr val="00627A"/>
                </a:solidFill>
                <a:effectLst/>
                <a:latin typeface="JetBrains Mono"/>
              </a:rPr>
              <a:t>main</a:t>
            </a:r>
            <a:r>
              <a:rPr kumimoji="0" lang="en-US" altLang="en-US" sz="2400" b="0" i="0" u="none" strike="noStrike" cap="none" normalizeH="0" baseline="0" dirty="0">
                <a:ln>
                  <a:noFill/>
                </a:ln>
                <a:solidFill>
                  <a:srgbClr val="080808"/>
                </a:solidFill>
                <a:effectLst/>
                <a:latin typeface="JetBrains Mono"/>
              </a:rPr>
              <a:t>():</a:t>
            </a:r>
            <a:br>
              <a:rPr kumimoji="0" lang="en-US" altLang="en-US" sz="2400" b="0" i="0" u="none" strike="noStrike" cap="none" normalizeH="0" baseline="0" dirty="0">
                <a:ln>
                  <a:noFill/>
                </a:ln>
                <a:solidFill>
                  <a:srgbClr val="080808"/>
                </a:solidFill>
                <a:effectLst/>
                <a:latin typeface="JetBrains Mono"/>
              </a:rPr>
            </a:br>
            <a:r>
              <a:rPr kumimoji="0" lang="en-US" altLang="en-US" sz="2400" b="0" i="0" u="none" strike="noStrike" cap="none" normalizeH="0" baseline="0" dirty="0">
                <a:ln>
                  <a:noFill/>
                </a:ln>
                <a:solidFill>
                  <a:srgbClr val="080808"/>
                </a:solidFill>
                <a:effectLst/>
                <a:latin typeface="JetBrains Mono"/>
              </a:rPr>
              <a:t>    </a:t>
            </a:r>
            <a:r>
              <a:rPr kumimoji="0" lang="en-US" altLang="en-US" sz="2400" b="0" i="0" u="none" strike="noStrike" cap="none" normalizeH="0" baseline="0" dirty="0">
                <a:ln>
                  <a:noFill/>
                </a:ln>
                <a:solidFill>
                  <a:srgbClr val="000000"/>
                </a:solidFill>
                <a:effectLst/>
                <a:latin typeface="JetBrains Mono"/>
              </a:rPr>
              <a:t>regular_price</a:t>
            </a:r>
            <a:r>
              <a:rPr kumimoji="0" lang="en-US" altLang="en-US" sz="2400" b="0" i="0" u="none" strike="noStrike" cap="none" normalizeH="0" baseline="0" dirty="0">
                <a:ln>
                  <a:noFill/>
                </a:ln>
                <a:solidFill>
                  <a:srgbClr val="080808"/>
                </a:solidFill>
                <a:effectLst/>
                <a:latin typeface="JetBrains Mono"/>
              </a:rPr>
              <a:t>=get_regular_price()</a:t>
            </a:r>
            <a:br>
              <a:rPr kumimoji="0" lang="en-US" altLang="en-US" sz="2400" b="0" i="0" u="none" strike="noStrike" cap="none" normalizeH="0" baseline="0" dirty="0">
                <a:ln>
                  <a:noFill/>
                </a:ln>
                <a:solidFill>
                  <a:srgbClr val="080808"/>
                </a:solidFill>
                <a:effectLst/>
                <a:latin typeface="JetBrains Mono"/>
              </a:rPr>
            </a:br>
            <a:r>
              <a:rPr kumimoji="0" lang="en-US" altLang="en-US" sz="2400" b="0" i="0" u="none" strike="noStrike" cap="none" normalizeH="0" baseline="0" dirty="0">
                <a:ln>
                  <a:noFill/>
                </a:ln>
                <a:solidFill>
                  <a:srgbClr val="080808"/>
                </a:solidFill>
                <a:effectLst/>
                <a:latin typeface="JetBrains Mono"/>
              </a:rPr>
              <a:t>   </a:t>
            </a:r>
            <a:r>
              <a:rPr kumimoji="0" lang="en-US" altLang="en-US" sz="2400" b="0" i="0" u="none" strike="noStrike" cap="none" normalizeH="0" baseline="0" dirty="0" err="1">
                <a:ln>
                  <a:noFill/>
                </a:ln>
                <a:solidFill>
                  <a:srgbClr val="080808"/>
                </a:solidFill>
                <a:effectLst/>
                <a:latin typeface="JetBrains Mono"/>
              </a:rPr>
              <a:t>sales_price</a:t>
            </a:r>
            <a:r>
              <a:rPr kumimoji="0" lang="en-US" altLang="en-US" sz="2400" b="0" i="0" u="none" strike="noStrike" cap="none" normalizeH="0" baseline="0" dirty="0">
                <a:ln>
                  <a:noFill/>
                </a:ln>
                <a:solidFill>
                  <a:srgbClr val="080808"/>
                </a:solidFill>
                <a:effectLst/>
                <a:latin typeface="JetBrains Mono"/>
              </a:rPr>
              <a:t>= </a:t>
            </a:r>
            <a:r>
              <a:rPr kumimoji="0" lang="en-US" altLang="en-US" sz="2400" b="0" i="0" u="none" strike="noStrike" cap="none" normalizeH="0" baseline="0" dirty="0" err="1">
                <a:ln>
                  <a:noFill/>
                </a:ln>
                <a:solidFill>
                  <a:srgbClr val="080808"/>
                </a:solidFill>
                <a:effectLst/>
                <a:latin typeface="JetBrains Mono"/>
              </a:rPr>
              <a:t>regular_price</a:t>
            </a:r>
            <a:r>
              <a:rPr kumimoji="0" lang="en-US" altLang="en-US" sz="2400" b="0" i="0" u="none" strike="noStrike" cap="none" normalizeH="0" baseline="0" dirty="0">
                <a:ln>
                  <a:noFill/>
                </a:ln>
                <a:solidFill>
                  <a:srgbClr val="080808"/>
                </a:solidFill>
                <a:effectLst/>
                <a:latin typeface="JetBrains Mono"/>
              </a:rPr>
              <a:t>-discount(</a:t>
            </a:r>
            <a:r>
              <a:rPr kumimoji="0" lang="en-US" altLang="en-US" sz="2400" b="0" i="0" u="none" strike="noStrike" cap="none" normalizeH="0" baseline="0" dirty="0" err="1">
                <a:ln>
                  <a:noFill/>
                </a:ln>
                <a:solidFill>
                  <a:srgbClr val="000000"/>
                </a:solidFill>
                <a:effectLst/>
                <a:latin typeface="JetBrains Mono"/>
              </a:rPr>
              <a:t>regular_price</a:t>
            </a:r>
            <a:r>
              <a:rPr kumimoji="0" lang="en-US" altLang="en-US" sz="2400" b="0" i="0" u="none" strike="noStrike" cap="none" normalizeH="0" baseline="0" dirty="0">
                <a:ln>
                  <a:noFill/>
                </a:ln>
                <a:solidFill>
                  <a:srgbClr val="080808"/>
                </a:solidFill>
                <a:effectLst/>
                <a:latin typeface="JetBrains Mono"/>
              </a:rPr>
              <a:t>)</a:t>
            </a:r>
            <a:br>
              <a:rPr kumimoji="0" lang="en-US" altLang="en-US" sz="2400" b="0" i="0" u="none" strike="noStrike" cap="none" normalizeH="0" baseline="0" dirty="0">
                <a:ln>
                  <a:noFill/>
                </a:ln>
                <a:solidFill>
                  <a:srgbClr val="080808"/>
                </a:solidFill>
                <a:effectLst/>
                <a:latin typeface="JetBrains Mono"/>
              </a:rPr>
            </a:br>
            <a:r>
              <a:rPr kumimoji="0" lang="en-US" altLang="en-US" sz="2400" b="0" i="0" u="none" strike="noStrike" cap="none" normalizeH="0" baseline="0" dirty="0">
                <a:ln>
                  <a:noFill/>
                </a:ln>
                <a:solidFill>
                  <a:srgbClr val="080808"/>
                </a:solidFill>
                <a:effectLst/>
                <a:latin typeface="JetBrains Mono"/>
              </a:rPr>
              <a:t>    </a:t>
            </a:r>
            <a:r>
              <a:rPr kumimoji="0" lang="en-US" altLang="en-US" sz="2400" b="0" i="0" u="none" strike="noStrike" cap="none" normalizeH="0" baseline="0" dirty="0">
                <a:ln>
                  <a:noFill/>
                </a:ln>
                <a:solidFill>
                  <a:srgbClr val="000080"/>
                </a:solidFill>
                <a:effectLst/>
                <a:latin typeface="JetBrains Mono"/>
              </a:rPr>
              <a:t>print</a:t>
            </a:r>
            <a:r>
              <a:rPr kumimoji="0" lang="en-US" altLang="en-US" sz="2400" b="0" i="0" u="none" strike="noStrike" cap="none" normalizeH="0" baseline="0" dirty="0">
                <a:ln>
                  <a:noFill/>
                </a:ln>
                <a:solidFill>
                  <a:srgbClr val="080808"/>
                </a:solidFill>
                <a:effectLst/>
                <a:latin typeface="JetBrains Mono"/>
              </a:rPr>
              <a:t>(</a:t>
            </a:r>
            <a:r>
              <a:rPr kumimoji="0" lang="en-US" altLang="en-US" sz="2400" b="0" i="0" u="none" strike="noStrike" cap="none" normalizeH="0" baseline="0" dirty="0">
                <a:ln>
                  <a:noFill/>
                </a:ln>
                <a:solidFill>
                  <a:srgbClr val="067D17"/>
                </a:solidFill>
                <a:effectLst/>
                <a:latin typeface="JetBrains Mono"/>
              </a:rPr>
              <a:t>f'The sales price is $</a:t>
            </a:r>
            <a:r>
              <a:rPr kumimoji="0" lang="en-US" altLang="en-US" sz="2400" b="0" i="0" u="none" strike="noStrike" cap="none" normalizeH="0" baseline="0" dirty="0">
                <a:ln>
                  <a:noFill/>
                </a:ln>
                <a:solidFill>
                  <a:srgbClr val="0037A6"/>
                </a:solidFill>
                <a:effectLst/>
                <a:latin typeface="JetBrains Mono"/>
              </a:rPr>
              <a:t>{</a:t>
            </a:r>
            <a:r>
              <a:rPr kumimoji="0" lang="en-US" altLang="en-US" sz="2400" b="0" i="0" u="none" strike="noStrike" cap="none" normalizeH="0" baseline="0" dirty="0">
                <a:ln>
                  <a:noFill/>
                </a:ln>
                <a:solidFill>
                  <a:srgbClr val="000000"/>
                </a:solidFill>
                <a:effectLst/>
                <a:latin typeface="JetBrains Mono"/>
              </a:rPr>
              <a:t>sales_price</a:t>
            </a:r>
            <a:r>
              <a:rPr kumimoji="0" lang="en-US" altLang="en-US" sz="2400" b="0" i="0" u="none" strike="noStrike" cap="none" normalizeH="0" baseline="0" dirty="0">
                <a:ln>
                  <a:noFill/>
                </a:ln>
                <a:solidFill>
                  <a:srgbClr val="0037A6"/>
                </a:solidFill>
                <a:effectLst/>
                <a:latin typeface="JetBrains Mono"/>
              </a:rPr>
              <a:t>}</a:t>
            </a:r>
            <a:r>
              <a:rPr kumimoji="0" lang="en-US" altLang="en-US" sz="2400" b="0" i="0" u="none" strike="noStrike" cap="none" normalizeH="0" baseline="0" dirty="0">
                <a:ln>
                  <a:noFill/>
                </a:ln>
                <a:solidFill>
                  <a:srgbClr val="067D17"/>
                </a:solidFill>
                <a:effectLst/>
                <a:latin typeface="JetBrains Mono"/>
              </a:rPr>
              <a:t>'</a:t>
            </a:r>
            <a:r>
              <a:rPr kumimoji="0" lang="en-US" altLang="en-US" sz="2400" b="0" i="0" u="none" strike="noStrike" cap="none" normalizeH="0" baseline="0" dirty="0">
                <a:ln>
                  <a:noFill/>
                </a:ln>
                <a:solidFill>
                  <a:srgbClr val="080808"/>
                </a:solidFill>
                <a:effectLst/>
                <a:latin typeface="JetBrains Mono"/>
              </a:rPr>
              <a:t>)</a:t>
            </a:r>
            <a:br>
              <a:rPr kumimoji="0" lang="en-US" altLang="en-US" sz="2400" b="0" i="0" u="none" strike="noStrike" cap="none" normalizeH="0" baseline="0" dirty="0">
                <a:ln>
                  <a:noFill/>
                </a:ln>
                <a:solidFill>
                  <a:srgbClr val="080808"/>
                </a:solidFill>
                <a:effectLst/>
                <a:latin typeface="JetBrains Mono"/>
              </a:rPr>
            </a:br>
            <a:r>
              <a:rPr kumimoji="0" lang="en-US" altLang="en-US" sz="2400" b="0" i="0" u="none" strike="noStrike" cap="none" normalizeH="0" baseline="0" dirty="0">
                <a:ln>
                  <a:noFill/>
                </a:ln>
                <a:solidFill>
                  <a:srgbClr val="0033B3"/>
                </a:solidFill>
                <a:effectLst/>
                <a:latin typeface="JetBrains Mono"/>
              </a:rPr>
              <a:t>def </a:t>
            </a:r>
            <a:r>
              <a:rPr kumimoji="0" lang="en-US" altLang="en-US" sz="2400" b="0" i="0" u="none" strike="noStrike" cap="none" normalizeH="0" baseline="0" dirty="0">
                <a:ln>
                  <a:noFill/>
                </a:ln>
                <a:solidFill>
                  <a:srgbClr val="00627A"/>
                </a:solidFill>
                <a:effectLst/>
                <a:latin typeface="JetBrains Mono"/>
              </a:rPr>
              <a:t>get_regular_price</a:t>
            </a:r>
            <a:r>
              <a:rPr kumimoji="0" lang="en-US" altLang="en-US" sz="2400" b="0" i="0" u="none" strike="noStrike" cap="none" normalizeH="0" baseline="0" dirty="0">
                <a:ln>
                  <a:noFill/>
                </a:ln>
                <a:solidFill>
                  <a:srgbClr val="080808"/>
                </a:solidFill>
                <a:effectLst/>
                <a:latin typeface="JetBrains Mono"/>
              </a:rPr>
              <a:t>():</a:t>
            </a:r>
            <a:br>
              <a:rPr kumimoji="0" lang="en-US" altLang="en-US" sz="2400" b="0" i="0" u="none" strike="noStrike" cap="none" normalizeH="0" baseline="0" dirty="0">
                <a:ln>
                  <a:noFill/>
                </a:ln>
                <a:solidFill>
                  <a:srgbClr val="080808"/>
                </a:solidFill>
                <a:effectLst/>
                <a:latin typeface="JetBrains Mono"/>
              </a:rPr>
            </a:br>
            <a:r>
              <a:rPr kumimoji="0" lang="en-US" altLang="en-US" sz="2400" b="0" i="0" u="none" strike="noStrike" cap="none" normalizeH="0" baseline="0" dirty="0">
                <a:ln>
                  <a:noFill/>
                </a:ln>
                <a:solidFill>
                  <a:srgbClr val="080808"/>
                </a:solidFill>
                <a:effectLst/>
                <a:latin typeface="JetBrains Mono"/>
              </a:rPr>
              <a:t>    </a:t>
            </a:r>
            <a:r>
              <a:rPr kumimoji="0" lang="en-US" altLang="en-US" sz="2400" b="0" i="0" u="none" strike="noStrike" cap="none" normalizeH="0" baseline="0" dirty="0">
                <a:ln>
                  <a:noFill/>
                </a:ln>
                <a:solidFill>
                  <a:srgbClr val="000000"/>
                </a:solidFill>
                <a:effectLst/>
                <a:latin typeface="JetBrains Mono"/>
              </a:rPr>
              <a:t>price</a:t>
            </a:r>
            <a:r>
              <a:rPr kumimoji="0" lang="en-US" altLang="en-US" sz="2400" b="0" i="0" u="none" strike="noStrike" cap="none" normalizeH="0" baseline="0" dirty="0">
                <a:ln>
                  <a:noFill/>
                </a:ln>
                <a:solidFill>
                  <a:srgbClr val="080808"/>
                </a:solidFill>
                <a:effectLst/>
                <a:latin typeface="JetBrains Mono"/>
              </a:rPr>
              <a:t>=</a:t>
            </a:r>
            <a:r>
              <a:rPr kumimoji="0" lang="en-US" altLang="en-US" sz="2400" b="0" i="0" u="none" strike="noStrike" cap="none" normalizeH="0" baseline="0" dirty="0">
                <a:ln>
                  <a:noFill/>
                </a:ln>
                <a:solidFill>
                  <a:srgbClr val="000080"/>
                </a:solidFill>
                <a:effectLst/>
                <a:latin typeface="JetBrains Mono"/>
              </a:rPr>
              <a:t>float</a:t>
            </a:r>
            <a:r>
              <a:rPr kumimoji="0" lang="en-US" altLang="en-US" sz="2400" b="0" i="0" u="none" strike="noStrike" cap="none" normalizeH="0" baseline="0" dirty="0">
                <a:ln>
                  <a:noFill/>
                </a:ln>
                <a:solidFill>
                  <a:srgbClr val="080808"/>
                </a:solidFill>
                <a:effectLst/>
                <a:latin typeface="JetBrains Mono"/>
              </a:rPr>
              <a:t>(</a:t>
            </a:r>
            <a:r>
              <a:rPr kumimoji="0" lang="en-US" altLang="en-US" sz="2400" b="0" i="0" u="none" strike="noStrike" cap="none" normalizeH="0" baseline="0" dirty="0">
                <a:ln>
                  <a:noFill/>
                </a:ln>
                <a:solidFill>
                  <a:srgbClr val="000080"/>
                </a:solidFill>
                <a:effectLst/>
                <a:latin typeface="JetBrains Mono"/>
              </a:rPr>
              <a:t>input</a:t>
            </a:r>
            <a:r>
              <a:rPr kumimoji="0" lang="en-US" altLang="en-US" sz="2400" b="0" i="0" u="none" strike="noStrike" cap="none" normalizeH="0" baseline="0" dirty="0">
                <a:ln>
                  <a:noFill/>
                </a:ln>
                <a:solidFill>
                  <a:srgbClr val="080808"/>
                </a:solidFill>
                <a:effectLst/>
                <a:latin typeface="JetBrains Mono"/>
              </a:rPr>
              <a:t>(</a:t>
            </a:r>
            <a:r>
              <a:rPr kumimoji="0" lang="en-US" altLang="en-US" sz="2400" b="0" i="0" u="none" strike="noStrike" cap="none" normalizeH="0" baseline="0" dirty="0">
                <a:ln>
                  <a:noFill/>
                </a:ln>
                <a:solidFill>
                  <a:srgbClr val="067D17"/>
                </a:solidFill>
                <a:effectLst/>
                <a:latin typeface="JetBrains Mono"/>
              </a:rPr>
              <a:t>"Enter the item's regular price: "</a:t>
            </a:r>
            <a:r>
              <a:rPr kumimoji="0" lang="en-US" altLang="en-US" sz="2400" b="0" i="0" u="none" strike="noStrike" cap="none" normalizeH="0" baseline="0" dirty="0">
                <a:ln>
                  <a:noFill/>
                </a:ln>
                <a:solidFill>
                  <a:srgbClr val="080808"/>
                </a:solidFill>
                <a:effectLst/>
                <a:latin typeface="JetBrains Mono"/>
              </a:rPr>
              <a:t>))</a:t>
            </a:r>
            <a:br>
              <a:rPr kumimoji="0" lang="en-US" altLang="en-US" sz="2400" b="0" i="0" u="none" strike="noStrike" cap="none" normalizeH="0" baseline="0" dirty="0">
                <a:ln>
                  <a:noFill/>
                </a:ln>
                <a:solidFill>
                  <a:srgbClr val="080808"/>
                </a:solidFill>
                <a:effectLst/>
                <a:latin typeface="JetBrains Mono"/>
              </a:rPr>
            </a:br>
            <a:r>
              <a:rPr kumimoji="0" lang="en-US" altLang="en-US" sz="2400" b="0" i="0" u="none" strike="noStrike" cap="none" normalizeH="0" baseline="0" dirty="0">
                <a:ln>
                  <a:noFill/>
                </a:ln>
                <a:solidFill>
                  <a:srgbClr val="080808"/>
                </a:solidFill>
                <a:effectLst/>
                <a:latin typeface="JetBrains Mono"/>
              </a:rPr>
              <a:t>    </a:t>
            </a:r>
            <a:r>
              <a:rPr kumimoji="0" lang="en-US" altLang="en-US" sz="2400" b="0" i="0" u="none" strike="noStrike" cap="none" normalizeH="0" baseline="0" dirty="0">
                <a:ln>
                  <a:noFill/>
                </a:ln>
                <a:solidFill>
                  <a:srgbClr val="0033B3"/>
                </a:solidFill>
                <a:effectLst/>
                <a:latin typeface="JetBrains Mono"/>
              </a:rPr>
              <a:t>return </a:t>
            </a:r>
            <a:r>
              <a:rPr kumimoji="0" lang="en-US" altLang="en-US" sz="2400" b="0" i="0" u="none" strike="noStrike" cap="none" normalizeH="0" baseline="0" dirty="0">
                <a:ln>
                  <a:noFill/>
                </a:ln>
                <a:solidFill>
                  <a:srgbClr val="000000"/>
                </a:solidFill>
                <a:effectLst/>
                <a:latin typeface="JetBrains Mono"/>
              </a:rPr>
              <a:t>price</a:t>
            </a:r>
            <a:br>
              <a:rPr kumimoji="0" lang="en-US" altLang="en-US" sz="2400" b="0" i="0" u="none" strike="noStrike" cap="none" normalizeH="0" baseline="0" dirty="0">
                <a:ln>
                  <a:noFill/>
                </a:ln>
                <a:solidFill>
                  <a:srgbClr val="000000"/>
                </a:solidFill>
                <a:effectLst/>
                <a:latin typeface="JetBrains Mono"/>
              </a:rPr>
            </a:br>
            <a:r>
              <a:rPr kumimoji="0" lang="en-US" altLang="en-US" sz="2400" b="0" i="0" u="none" strike="noStrike" cap="none" normalizeH="0" baseline="0" dirty="0">
                <a:ln>
                  <a:noFill/>
                </a:ln>
                <a:solidFill>
                  <a:srgbClr val="0033B3"/>
                </a:solidFill>
                <a:effectLst/>
                <a:latin typeface="JetBrains Mono"/>
              </a:rPr>
              <a:t>def </a:t>
            </a:r>
            <a:r>
              <a:rPr kumimoji="0" lang="en-US" altLang="en-US" sz="2400" b="0" i="0" u="none" strike="noStrike" cap="none" normalizeH="0" baseline="0" dirty="0">
                <a:ln>
                  <a:noFill/>
                </a:ln>
                <a:solidFill>
                  <a:srgbClr val="00627A"/>
                </a:solidFill>
                <a:effectLst/>
                <a:latin typeface="JetBrains Mono"/>
              </a:rPr>
              <a:t>discount</a:t>
            </a:r>
            <a:r>
              <a:rPr kumimoji="0" lang="en-US" altLang="en-US" sz="2400" b="0" i="0" u="none" strike="noStrike" cap="none" normalizeH="0" baseline="0" dirty="0">
                <a:ln>
                  <a:noFill/>
                </a:ln>
                <a:solidFill>
                  <a:srgbClr val="080808"/>
                </a:solidFill>
                <a:effectLst/>
                <a:latin typeface="JetBrains Mono"/>
              </a:rPr>
              <a:t>():</a:t>
            </a:r>
            <a:br>
              <a:rPr kumimoji="0" lang="en-US" altLang="en-US" sz="2400" b="0" i="0" u="none" strike="noStrike" cap="none" normalizeH="0" baseline="0" dirty="0">
                <a:ln>
                  <a:noFill/>
                </a:ln>
                <a:solidFill>
                  <a:srgbClr val="080808"/>
                </a:solidFill>
                <a:effectLst/>
                <a:latin typeface="JetBrains Mono"/>
              </a:rPr>
            </a:br>
            <a:r>
              <a:rPr kumimoji="0" lang="en-US" altLang="en-US" sz="2400" b="0" i="0" u="none" strike="noStrike" cap="none" normalizeH="0" baseline="0" dirty="0">
                <a:ln>
                  <a:noFill/>
                </a:ln>
                <a:solidFill>
                  <a:srgbClr val="080808"/>
                </a:solidFill>
                <a:effectLst/>
                <a:latin typeface="JetBrains Mono"/>
              </a:rPr>
              <a:t>    </a:t>
            </a:r>
            <a:r>
              <a:rPr kumimoji="0" lang="en-US" altLang="en-US" sz="2400" b="0" i="0" u="none" strike="noStrike" cap="none" normalizeH="0" baseline="0" dirty="0">
                <a:ln>
                  <a:noFill/>
                </a:ln>
                <a:solidFill>
                  <a:srgbClr val="0033B3"/>
                </a:solidFill>
                <a:effectLst/>
                <a:latin typeface="JetBrains Mono"/>
              </a:rPr>
              <a:t>return </a:t>
            </a:r>
            <a:r>
              <a:rPr kumimoji="0" lang="en-US" altLang="en-US" sz="2400" b="0" i="0" u="none" strike="noStrike" cap="none" normalizeH="0" baseline="0" dirty="0">
                <a:ln>
                  <a:noFill/>
                </a:ln>
                <a:solidFill>
                  <a:srgbClr val="080808"/>
                </a:solidFill>
                <a:effectLst/>
                <a:latin typeface="JetBrains Mono"/>
              </a:rPr>
              <a:t>price*DISCOUNT_PERCENTAGE</a:t>
            </a:r>
            <a:br>
              <a:rPr kumimoji="0" lang="en-US" altLang="en-US" sz="2400" b="0" i="0" u="none" strike="noStrike" cap="none" normalizeH="0" baseline="0" dirty="0">
                <a:ln>
                  <a:noFill/>
                </a:ln>
                <a:solidFill>
                  <a:srgbClr val="080808"/>
                </a:solidFill>
                <a:effectLst/>
                <a:latin typeface="JetBrains Mono"/>
              </a:rPr>
            </a:br>
            <a:br>
              <a:rPr kumimoji="0" lang="en-US" altLang="en-US" sz="2400" b="0" i="0" u="none" strike="noStrike" cap="none" normalizeH="0" baseline="0" dirty="0">
                <a:ln>
                  <a:noFill/>
                </a:ln>
                <a:solidFill>
                  <a:srgbClr val="080808"/>
                </a:solidFill>
                <a:effectLst/>
                <a:latin typeface="JetBrains Mono"/>
              </a:rPr>
            </a:br>
            <a:r>
              <a:rPr kumimoji="0" lang="en-US" altLang="en-US" sz="2400" b="0" i="0" u="none" strike="noStrike" cap="none" normalizeH="0" baseline="0" dirty="0">
                <a:ln>
                  <a:noFill/>
                </a:ln>
                <a:solidFill>
                  <a:srgbClr val="080808"/>
                </a:solidFill>
                <a:effectLst/>
                <a:latin typeface="JetBrains Mono"/>
              </a:rPr>
              <a:t>main()</a:t>
            </a:r>
            <a:endParaRPr kumimoji="0" lang="en-US" altLang="en-US" sz="5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90143401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9154" name="Title 1">
            <a:extLst>
              <a:ext uri="{FF2B5EF4-FFF2-40B4-BE49-F238E27FC236}">
                <a16:creationId xmlns:a16="http://schemas.microsoft.com/office/drawing/2014/main" id="{2C05819D-3A88-42C9-8DD1-03952635BB32}"/>
              </a:ext>
            </a:extLst>
          </p:cNvPr>
          <p:cNvSpPr>
            <a:spLocks noGrp="1" noChangeArrowheads="1"/>
          </p:cNvSpPr>
          <p:nvPr>
            <p:ph type="title"/>
          </p:nvPr>
        </p:nvSpPr>
        <p:spPr/>
        <p:txBody>
          <a:bodyPr/>
          <a:lstStyle/>
          <a:p>
            <a:r>
              <a:rPr lang="en-US" altLang="en-US" dirty="0"/>
              <a:t>Using IPO Charts</a:t>
            </a:r>
            <a:r>
              <a:rPr lang="en-US" altLang="en-US" sz="2000" b="0" dirty="0"/>
              <a:t> (1 of 2)</a:t>
            </a:r>
            <a:endParaRPr lang="en-US" altLang="en-US" sz="2000" dirty="0"/>
          </a:p>
        </p:txBody>
      </p:sp>
      <p:sp>
        <p:nvSpPr>
          <p:cNvPr id="49155" name="Content Placeholder 2">
            <a:extLst>
              <a:ext uri="{FF2B5EF4-FFF2-40B4-BE49-F238E27FC236}">
                <a16:creationId xmlns:a16="http://schemas.microsoft.com/office/drawing/2014/main" id="{3D821738-4EA9-41BC-A6ED-87D33CFA2C25}"/>
              </a:ext>
            </a:extLst>
          </p:cNvPr>
          <p:cNvSpPr>
            <a:spLocks noGrp="1" noChangeArrowheads="1"/>
          </p:cNvSpPr>
          <p:nvPr>
            <p:ph idx="1"/>
          </p:nvPr>
        </p:nvSpPr>
        <p:spPr/>
        <p:txBody>
          <a:bodyPr/>
          <a:lstStyle/>
          <a:p>
            <a:pPr eaLnBrk="1" hangingPunct="1">
              <a:buFontTx/>
              <a:buChar char="•"/>
            </a:pPr>
            <a:r>
              <a:rPr lang="en-US" altLang="en-US" u="sng" dirty="0"/>
              <a:t>IPO chart</a:t>
            </a:r>
            <a:r>
              <a:rPr lang="en-US" altLang="en-US" dirty="0"/>
              <a:t>: describes the input, processing, and output of a function</a:t>
            </a:r>
          </a:p>
          <a:p>
            <a:pPr lvl="1" eaLnBrk="1" hangingPunct="1"/>
            <a:r>
              <a:rPr lang="en-US" altLang="en-US" dirty="0"/>
              <a:t>Tool for designing and documenting functions</a:t>
            </a:r>
          </a:p>
          <a:p>
            <a:pPr lvl="1" eaLnBrk="1" hangingPunct="1"/>
            <a:r>
              <a:rPr lang="en-US" altLang="en-US" dirty="0"/>
              <a:t>Typically laid out in columns</a:t>
            </a:r>
          </a:p>
          <a:p>
            <a:pPr lvl="1" eaLnBrk="1" hangingPunct="1"/>
            <a:r>
              <a:rPr lang="en-US" altLang="en-US" dirty="0"/>
              <a:t>Usually provide brief descriptions of input, processing, and output, without going into details</a:t>
            </a:r>
          </a:p>
          <a:p>
            <a:pPr lvl="2"/>
            <a:r>
              <a:rPr lang="en-US" altLang="en-US" dirty="0"/>
              <a:t>Often includes enough information to be used instead of a flowchart</a:t>
            </a:r>
          </a:p>
          <a:p>
            <a:pPr>
              <a:buFontTx/>
              <a:buChar char="•"/>
            </a:pPr>
            <a:endParaRPr lang="en-US" altLang="en-US" dirty="0"/>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0178" name="Title 1">
            <a:extLst>
              <a:ext uri="{FF2B5EF4-FFF2-40B4-BE49-F238E27FC236}">
                <a16:creationId xmlns:a16="http://schemas.microsoft.com/office/drawing/2014/main" id="{98DFDFBF-8A12-4261-9237-28F174C15697}"/>
              </a:ext>
            </a:extLst>
          </p:cNvPr>
          <p:cNvSpPr>
            <a:spLocks noGrp="1" noChangeArrowheads="1"/>
          </p:cNvSpPr>
          <p:nvPr>
            <p:ph type="title"/>
          </p:nvPr>
        </p:nvSpPr>
        <p:spPr>
          <a:xfrm>
            <a:off x="457200" y="228600"/>
            <a:ext cx="8229600" cy="685800"/>
          </a:xfrm>
        </p:spPr>
        <p:txBody>
          <a:bodyPr/>
          <a:lstStyle/>
          <a:p>
            <a:r>
              <a:rPr lang="en-US" altLang="en-US" dirty="0"/>
              <a:t>Using IPO Charts</a:t>
            </a:r>
            <a:r>
              <a:rPr lang="en-US" altLang="en-US" sz="2000" b="0" dirty="0"/>
              <a:t> (2 of 2)</a:t>
            </a:r>
            <a:endParaRPr lang="en-US" altLang="en-US" sz="2000" dirty="0"/>
          </a:p>
        </p:txBody>
      </p:sp>
      <p:sp>
        <p:nvSpPr>
          <p:cNvPr id="2" name="Text Placeholder 1">
            <a:extLst>
              <a:ext uri="{FF2B5EF4-FFF2-40B4-BE49-F238E27FC236}">
                <a16:creationId xmlns:a16="http://schemas.microsoft.com/office/drawing/2014/main" id="{E2CCC720-1DE7-4F58-8341-6A3FC7501FBC}"/>
              </a:ext>
            </a:extLst>
          </p:cNvPr>
          <p:cNvSpPr>
            <a:spLocks noGrp="1"/>
          </p:cNvSpPr>
          <p:nvPr>
            <p:ph type="body" sz="quarter" idx="13"/>
          </p:nvPr>
        </p:nvSpPr>
        <p:spPr>
          <a:xfrm>
            <a:off x="457200" y="5943598"/>
            <a:ext cx="8229600" cy="341417"/>
          </a:xfrm>
        </p:spPr>
        <p:txBody>
          <a:bodyPr/>
          <a:lstStyle/>
          <a:p>
            <a:r>
              <a:rPr lang="en-US" b="1" dirty="0"/>
              <a:t>Figure 5-25 </a:t>
            </a:r>
            <a:r>
              <a:rPr lang="en-US" dirty="0"/>
              <a:t>IPO charts for the </a:t>
            </a:r>
            <a:r>
              <a:rPr lang="en-US" dirty="0" err="1">
                <a:latin typeface="Courier New" panose="02070309020205020404" pitchFamily="49" charset="0"/>
                <a:cs typeface="Courier New" panose="02070309020205020404" pitchFamily="49" charset="0"/>
              </a:rPr>
              <a:t>getRegularPrice</a:t>
            </a:r>
            <a:r>
              <a:rPr lang="en-US" dirty="0"/>
              <a:t> and </a:t>
            </a:r>
            <a:r>
              <a:rPr lang="en-US" dirty="0">
                <a:latin typeface="Courier New" panose="02070309020205020404" pitchFamily="49" charset="0"/>
                <a:cs typeface="Courier New" panose="02070309020205020404" pitchFamily="49" charset="0"/>
              </a:rPr>
              <a:t>discount</a:t>
            </a:r>
            <a:r>
              <a:rPr lang="en-US" dirty="0"/>
              <a:t> functions</a:t>
            </a:r>
            <a:endParaRPr lang="en-AU" dirty="0"/>
          </a:p>
        </p:txBody>
      </p:sp>
      <p:pic>
        <p:nvPicPr>
          <p:cNvPr id="50179" name="Picture 3" descr="A table for two functions.">
            <a:extLst>
              <a:ext uri="{FF2B5EF4-FFF2-40B4-BE49-F238E27FC236}">
                <a16:creationId xmlns:a16="http://schemas.microsoft.com/office/drawing/2014/main" id="{5E2BD3C3-96A1-4675-8BEA-4E6573D070A2}"/>
              </a:ext>
            </a:extLst>
          </p:cNvPr>
          <p:cNvPicPr>
            <a:picLocks noGrp="1" noChangeAspect="1" noChangeArrowheads="1"/>
          </p:cNvPicPr>
          <p:nvPr>
            <p:ph idx="4294967295"/>
          </p:nvPr>
        </p:nvPicPr>
        <p:blipFill>
          <a:blip r:embed="rId2">
            <a:extLst>
              <a:ext uri="{28A0092B-C50C-407E-A947-70E740481C1C}">
                <a14:useLocalDpi xmlns:a14="http://schemas.microsoft.com/office/drawing/2010/main" val="0"/>
              </a:ext>
            </a:extLst>
          </a:blip>
          <a:srcRect/>
          <a:stretch/>
        </p:blipFill>
        <p:spPr>
          <a:xfrm>
            <a:off x="2309018" y="1166018"/>
            <a:ext cx="4525963" cy="4525963"/>
          </a:xfrm>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itle 1">
            <a:extLst>
              <a:ext uri="{FF2B5EF4-FFF2-40B4-BE49-F238E27FC236}">
                <a16:creationId xmlns:a16="http://schemas.microsoft.com/office/drawing/2014/main" id="{0B4D659B-1B37-4CE9-8974-C9B8BCC9A25E}"/>
              </a:ext>
            </a:extLst>
          </p:cNvPr>
          <p:cNvSpPr>
            <a:spLocks noGrp="1" noChangeArrowheads="1"/>
          </p:cNvSpPr>
          <p:nvPr>
            <p:ph type="title"/>
          </p:nvPr>
        </p:nvSpPr>
        <p:spPr/>
        <p:txBody>
          <a:bodyPr/>
          <a:lstStyle/>
          <a:p>
            <a:r>
              <a:rPr lang="en-US" altLang="en-US"/>
              <a:t>Returning Strings</a:t>
            </a:r>
          </a:p>
        </p:txBody>
      </p:sp>
      <p:sp>
        <p:nvSpPr>
          <p:cNvPr id="51203" name="Content Placeholder 2">
            <a:extLst>
              <a:ext uri="{FF2B5EF4-FFF2-40B4-BE49-F238E27FC236}">
                <a16:creationId xmlns:a16="http://schemas.microsoft.com/office/drawing/2014/main" id="{941BB2A9-8C2D-4CDF-984F-4A6CDDAA6A98}"/>
              </a:ext>
            </a:extLst>
          </p:cNvPr>
          <p:cNvSpPr>
            <a:spLocks noGrp="1" noChangeArrowheads="1"/>
          </p:cNvSpPr>
          <p:nvPr>
            <p:ph idx="1"/>
          </p:nvPr>
        </p:nvSpPr>
        <p:spPr>
          <a:xfrm>
            <a:off x="457200" y="1600200"/>
            <a:ext cx="8229600" cy="1097281"/>
          </a:xfrm>
        </p:spPr>
        <p:txBody>
          <a:bodyPr/>
          <a:lstStyle/>
          <a:p>
            <a:pPr>
              <a:buFontTx/>
              <a:buChar char="•"/>
            </a:pPr>
            <a:r>
              <a:rPr lang="en-US" altLang="en-US" dirty="0"/>
              <a:t>You can write functions that return strings</a:t>
            </a:r>
          </a:p>
          <a:p>
            <a:pPr>
              <a:buFontTx/>
              <a:buChar char="•"/>
            </a:pPr>
            <a:r>
              <a:rPr lang="en-US" altLang="en-US" dirty="0"/>
              <a:t>For example:</a:t>
            </a:r>
          </a:p>
        </p:txBody>
      </p:sp>
      <p:sp>
        <p:nvSpPr>
          <p:cNvPr id="2" name="Rectangle 1">
            <a:extLst>
              <a:ext uri="{FF2B5EF4-FFF2-40B4-BE49-F238E27FC236}">
                <a16:creationId xmlns:a16="http://schemas.microsoft.com/office/drawing/2014/main" id="{65943B01-C2BE-B441-291F-3AFE0A820785}"/>
              </a:ext>
            </a:extLst>
          </p:cNvPr>
          <p:cNvSpPr>
            <a:spLocks noChangeArrowheads="1"/>
          </p:cNvSpPr>
          <p:nvPr/>
        </p:nvSpPr>
        <p:spPr bwMode="auto">
          <a:xfrm>
            <a:off x="1600200" y="2697481"/>
            <a:ext cx="3602140" cy="230832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0033B3"/>
                </a:solidFill>
                <a:effectLst/>
                <a:latin typeface="JetBrains Mono"/>
              </a:rPr>
              <a:t>def </a:t>
            </a:r>
            <a:r>
              <a:rPr kumimoji="0" lang="en-US" altLang="en-US" b="0" i="0" u="none" strike="noStrike" cap="none" normalizeH="0" baseline="0" dirty="0">
                <a:ln>
                  <a:noFill/>
                </a:ln>
                <a:solidFill>
                  <a:srgbClr val="00627A"/>
                </a:solidFill>
                <a:effectLst/>
                <a:latin typeface="JetBrains Mono"/>
              </a:rPr>
              <a:t>main</a:t>
            </a:r>
            <a:r>
              <a:rPr kumimoji="0" lang="en-US" altLang="en-US" b="0" i="0" u="none" strike="noStrike" cap="none" normalizeH="0" baseline="0" dirty="0">
                <a:ln>
                  <a:noFill/>
                </a:ln>
                <a:solidFill>
                  <a:srgbClr val="080808"/>
                </a:solidFill>
                <a:effectLst/>
                <a:latin typeface="JetBrains Mono"/>
              </a:rPr>
              <a:t>():</a:t>
            </a:r>
            <a:br>
              <a:rPr kumimoji="0" lang="en-US" altLang="en-US" b="0" i="0" u="none" strike="noStrike" cap="none" normalizeH="0" baseline="0" dirty="0">
                <a:ln>
                  <a:noFill/>
                </a:ln>
                <a:solidFill>
                  <a:srgbClr val="080808"/>
                </a:solidFill>
                <a:effectLst/>
                <a:latin typeface="JetBrains Mono"/>
              </a:rPr>
            </a:br>
            <a:r>
              <a:rPr kumimoji="0" lang="en-US" altLang="en-US" b="0" i="0" u="none" strike="noStrike" cap="none" normalizeH="0" baseline="0" dirty="0">
                <a:ln>
                  <a:noFill/>
                </a:ln>
                <a:solidFill>
                  <a:srgbClr val="080808"/>
                </a:solidFill>
                <a:effectLst/>
                <a:latin typeface="JetBrains Mono"/>
              </a:rPr>
              <a:t>    </a:t>
            </a:r>
            <a:r>
              <a:rPr kumimoji="0" lang="en-US" altLang="en-US" b="0" i="0" u="none" strike="noStrike" cap="none" normalizeH="0" baseline="0" dirty="0">
                <a:ln>
                  <a:noFill/>
                </a:ln>
                <a:solidFill>
                  <a:srgbClr val="000000"/>
                </a:solidFill>
                <a:effectLst/>
                <a:latin typeface="JetBrains Mono"/>
              </a:rPr>
              <a:t>user_name </a:t>
            </a:r>
            <a:r>
              <a:rPr kumimoji="0" lang="en-US" altLang="en-US" b="0" i="0" u="none" strike="noStrike" cap="none" normalizeH="0" baseline="0" dirty="0">
                <a:ln>
                  <a:noFill/>
                </a:ln>
                <a:solidFill>
                  <a:srgbClr val="080808"/>
                </a:solidFill>
                <a:effectLst/>
                <a:latin typeface="JetBrains Mono"/>
              </a:rPr>
              <a:t>= get_name()</a:t>
            </a:r>
            <a:br>
              <a:rPr kumimoji="0" lang="en-US" altLang="en-US" b="0" i="0" u="none" strike="noStrike" cap="none" normalizeH="0" baseline="0" dirty="0">
                <a:ln>
                  <a:noFill/>
                </a:ln>
                <a:solidFill>
                  <a:srgbClr val="080808"/>
                </a:solidFill>
                <a:effectLst/>
                <a:latin typeface="JetBrains Mono"/>
              </a:rPr>
            </a:br>
            <a:r>
              <a:rPr kumimoji="0" lang="en-US" altLang="en-US" b="0" i="0" u="none" strike="noStrike" cap="none" normalizeH="0" baseline="0" dirty="0">
                <a:ln>
                  <a:noFill/>
                </a:ln>
                <a:solidFill>
                  <a:srgbClr val="080808"/>
                </a:solidFill>
                <a:effectLst/>
                <a:latin typeface="JetBrains Mono"/>
              </a:rPr>
              <a:t>    </a:t>
            </a:r>
            <a:r>
              <a:rPr kumimoji="0" lang="en-US" altLang="en-US" b="0" i="0" u="none" strike="noStrike" cap="none" normalizeH="0" baseline="0" dirty="0">
                <a:ln>
                  <a:noFill/>
                </a:ln>
                <a:solidFill>
                  <a:srgbClr val="000080"/>
                </a:solidFill>
                <a:effectLst/>
                <a:latin typeface="JetBrains Mono"/>
              </a:rPr>
              <a:t>print</a:t>
            </a:r>
            <a:r>
              <a:rPr kumimoji="0" lang="en-US" altLang="en-US" b="0" i="0" u="none" strike="noStrike" cap="none" normalizeH="0" baseline="0" dirty="0">
                <a:ln>
                  <a:noFill/>
                </a:ln>
                <a:solidFill>
                  <a:srgbClr val="080808"/>
                </a:solidFill>
                <a:effectLst/>
                <a:latin typeface="JetBrains Mono"/>
              </a:rPr>
              <a:t>(</a:t>
            </a:r>
            <a:r>
              <a:rPr kumimoji="0" lang="en-US" altLang="en-US" b="0" i="0" u="none" strike="noStrike" cap="none" normalizeH="0" baseline="0" dirty="0">
                <a:ln>
                  <a:noFill/>
                </a:ln>
                <a:solidFill>
                  <a:srgbClr val="067D17"/>
                </a:solidFill>
                <a:effectLst/>
                <a:latin typeface="JetBrains Mono"/>
              </a:rPr>
              <a:t>"Your name is:"</a:t>
            </a:r>
            <a:r>
              <a:rPr kumimoji="0" lang="en-US" altLang="en-US" b="0" i="0" u="none" strike="noStrike" cap="none" normalizeH="0" baseline="0" dirty="0">
                <a:ln>
                  <a:noFill/>
                </a:ln>
                <a:solidFill>
                  <a:srgbClr val="080808"/>
                </a:solidFill>
                <a:effectLst/>
                <a:latin typeface="JetBrains Mono"/>
              </a:rPr>
              <a:t>, </a:t>
            </a:r>
            <a:r>
              <a:rPr kumimoji="0" lang="en-US" altLang="en-US" b="0" i="0" u="none" strike="noStrike" cap="none" normalizeH="0" baseline="0" dirty="0">
                <a:ln>
                  <a:noFill/>
                </a:ln>
                <a:solidFill>
                  <a:srgbClr val="000000"/>
                </a:solidFill>
                <a:effectLst/>
                <a:latin typeface="JetBrains Mono"/>
              </a:rPr>
              <a:t>user_name</a:t>
            </a:r>
            <a:r>
              <a:rPr kumimoji="0" lang="en-US" altLang="en-US" b="0" i="0" u="none" strike="noStrike" cap="none" normalizeH="0" baseline="0" dirty="0">
                <a:ln>
                  <a:noFill/>
                </a:ln>
                <a:solidFill>
                  <a:srgbClr val="080808"/>
                </a:solidFill>
                <a:effectLst/>
                <a:latin typeface="JetBrains Mono"/>
              </a:rPr>
              <a:t>)</a:t>
            </a:r>
            <a:br>
              <a:rPr kumimoji="0" lang="en-US" altLang="en-US" b="0" i="0" u="none" strike="noStrike" cap="none" normalizeH="0" baseline="0" dirty="0">
                <a:ln>
                  <a:noFill/>
                </a:ln>
                <a:solidFill>
                  <a:srgbClr val="080808"/>
                </a:solidFill>
                <a:effectLst/>
                <a:latin typeface="JetBrains Mono"/>
              </a:rPr>
            </a:br>
            <a:r>
              <a:rPr kumimoji="0" lang="en-US" altLang="en-US" b="0" i="0" u="none" strike="noStrike" cap="none" normalizeH="0" baseline="0" dirty="0">
                <a:ln>
                  <a:noFill/>
                </a:ln>
                <a:solidFill>
                  <a:srgbClr val="0033B3"/>
                </a:solidFill>
                <a:effectLst/>
                <a:latin typeface="JetBrains Mono"/>
              </a:rPr>
              <a:t>def </a:t>
            </a:r>
            <a:r>
              <a:rPr kumimoji="0" lang="en-US" altLang="en-US" b="0" i="0" u="none" strike="noStrike" cap="none" normalizeH="0" baseline="0" dirty="0">
                <a:ln>
                  <a:noFill/>
                </a:ln>
                <a:solidFill>
                  <a:srgbClr val="00627A"/>
                </a:solidFill>
                <a:effectLst/>
                <a:latin typeface="JetBrains Mono"/>
              </a:rPr>
              <a:t>get_name</a:t>
            </a:r>
            <a:r>
              <a:rPr kumimoji="0" lang="en-US" altLang="en-US" b="0" i="0" u="none" strike="noStrike" cap="none" normalizeH="0" baseline="0" dirty="0">
                <a:ln>
                  <a:noFill/>
                </a:ln>
                <a:solidFill>
                  <a:srgbClr val="080808"/>
                </a:solidFill>
                <a:effectLst/>
                <a:latin typeface="JetBrains Mono"/>
              </a:rPr>
              <a:t>():</a:t>
            </a:r>
            <a:br>
              <a:rPr kumimoji="0" lang="en-US" altLang="en-US" b="0" i="0" u="none" strike="noStrike" cap="none" normalizeH="0" baseline="0" dirty="0">
                <a:ln>
                  <a:noFill/>
                </a:ln>
                <a:solidFill>
                  <a:srgbClr val="080808"/>
                </a:solidFill>
                <a:effectLst/>
                <a:latin typeface="JetBrains Mono"/>
              </a:rPr>
            </a:br>
            <a:r>
              <a:rPr kumimoji="0" lang="en-US" altLang="en-US" b="0" i="0" u="none" strike="noStrike" cap="none" normalizeH="0" baseline="0" dirty="0">
                <a:ln>
                  <a:noFill/>
                </a:ln>
                <a:solidFill>
                  <a:srgbClr val="080808"/>
                </a:solidFill>
                <a:effectLst/>
                <a:latin typeface="JetBrains Mono"/>
              </a:rPr>
              <a:t>    </a:t>
            </a:r>
            <a:r>
              <a:rPr kumimoji="0" lang="en-US" altLang="en-US" b="0" i="0" u="none" strike="noStrike" cap="none" normalizeH="0" baseline="0" dirty="0">
                <a:ln>
                  <a:noFill/>
                </a:ln>
                <a:solidFill>
                  <a:srgbClr val="000000"/>
                </a:solidFill>
                <a:effectLst/>
                <a:latin typeface="JetBrains Mono"/>
              </a:rPr>
              <a:t>name </a:t>
            </a:r>
            <a:r>
              <a:rPr kumimoji="0" lang="en-US" altLang="en-US" b="0" i="0" u="none" strike="noStrike" cap="none" normalizeH="0" baseline="0" dirty="0">
                <a:ln>
                  <a:noFill/>
                </a:ln>
                <a:solidFill>
                  <a:srgbClr val="080808"/>
                </a:solidFill>
                <a:effectLst/>
                <a:latin typeface="JetBrains Mono"/>
              </a:rPr>
              <a:t>= </a:t>
            </a:r>
            <a:r>
              <a:rPr kumimoji="0" lang="en-US" altLang="en-US" b="0" i="0" u="none" strike="noStrike" cap="none" normalizeH="0" baseline="0" dirty="0">
                <a:ln>
                  <a:noFill/>
                </a:ln>
                <a:solidFill>
                  <a:srgbClr val="000080"/>
                </a:solidFill>
                <a:effectLst/>
                <a:latin typeface="JetBrains Mono"/>
              </a:rPr>
              <a:t>input</a:t>
            </a:r>
            <a:r>
              <a:rPr kumimoji="0" lang="en-US" altLang="en-US" b="0" i="0" u="none" strike="noStrike" cap="none" normalizeH="0" baseline="0" dirty="0">
                <a:ln>
                  <a:noFill/>
                </a:ln>
                <a:solidFill>
                  <a:srgbClr val="080808"/>
                </a:solidFill>
                <a:effectLst/>
                <a:latin typeface="JetBrains Mono"/>
              </a:rPr>
              <a:t>(</a:t>
            </a:r>
            <a:r>
              <a:rPr kumimoji="0" lang="en-US" altLang="en-US" b="0" i="0" u="none" strike="noStrike" cap="none" normalizeH="0" baseline="0" dirty="0">
                <a:ln>
                  <a:noFill/>
                </a:ln>
                <a:solidFill>
                  <a:srgbClr val="067D17"/>
                </a:solidFill>
                <a:effectLst/>
                <a:latin typeface="JetBrains Mono"/>
              </a:rPr>
              <a:t>'Enter your name: '</a:t>
            </a:r>
            <a:r>
              <a:rPr kumimoji="0" lang="en-US" altLang="en-US" b="0" i="0" u="none" strike="noStrike" cap="none" normalizeH="0" baseline="0" dirty="0">
                <a:ln>
                  <a:noFill/>
                </a:ln>
                <a:solidFill>
                  <a:srgbClr val="080808"/>
                </a:solidFill>
                <a:effectLst/>
                <a:latin typeface="JetBrains Mono"/>
              </a:rPr>
              <a:t>)</a:t>
            </a:r>
            <a:br>
              <a:rPr kumimoji="0" lang="en-US" altLang="en-US" b="0" i="0" u="none" strike="noStrike" cap="none" normalizeH="0" baseline="0" dirty="0">
                <a:ln>
                  <a:noFill/>
                </a:ln>
                <a:solidFill>
                  <a:srgbClr val="080808"/>
                </a:solidFill>
                <a:effectLst/>
                <a:latin typeface="JetBrains Mono"/>
              </a:rPr>
            </a:br>
            <a:r>
              <a:rPr kumimoji="0" lang="en-US" altLang="en-US" b="0" i="0" u="none" strike="noStrike" cap="none" normalizeH="0" baseline="0" dirty="0">
                <a:ln>
                  <a:noFill/>
                </a:ln>
                <a:solidFill>
                  <a:srgbClr val="080808"/>
                </a:solidFill>
                <a:effectLst/>
                <a:latin typeface="JetBrains Mono"/>
              </a:rPr>
              <a:t>    </a:t>
            </a:r>
            <a:r>
              <a:rPr kumimoji="0" lang="en-US" altLang="en-US" b="0" i="0" u="none" strike="noStrike" cap="none" normalizeH="0" baseline="0" dirty="0">
                <a:ln>
                  <a:noFill/>
                </a:ln>
                <a:solidFill>
                  <a:srgbClr val="0033B3"/>
                </a:solidFill>
                <a:effectLst/>
                <a:latin typeface="JetBrains Mono"/>
              </a:rPr>
              <a:t>return </a:t>
            </a:r>
            <a:r>
              <a:rPr kumimoji="0" lang="en-US" altLang="en-US" b="0" i="0" u="none" strike="noStrike" cap="none" normalizeH="0" baseline="0" dirty="0">
                <a:ln>
                  <a:noFill/>
                </a:ln>
                <a:solidFill>
                  <a:srgbClr val="000000"/>
                </a:solidFill>
                <a:effectLst/>
                <a:latin typeface="JetBrains Mono"/>
              </a:rPr>
              <a:t>name</a:t>
            </a:r>
            <a:br>
              <a:rPr kumimoji="0" lang="en-US" altLang="en-US" b="0" i="0" u="none" strike="noStrike" cap="none" normalizeH="0" baseline="0" dirty="0">
                <a:ln>
                  <a:noFill/>
                </a:ln>
                <a:solidFill>
                  <a:srgbClr val="000000"/>
                </a:solidFill>
                <a:effectLst/>
                <a:latin typeface="JetBrains Mono"/>
              </a:rPr>
            </a:br>
            <a:br>
              <a:rPr kumimoji="0" lang="en-US" altLang="en-US" b="0" i="0" u="none" strike="noStrike" cap="none" normalizeH="0" baseline="0" dirty="0">
                <a:ln>
                  <a:noFill/>
                </a:ln>
                <a:solidFill>
                  <a:srgbClr val="000000"/>
                </a:solidFill>
                <a:effectLst/>
                <a:latin typeface="JetBrains Mono"/>
              </a:rPr>
            </a:br>
            <a:r>
              <a:rPr kumimoji="0" lang="en-US" altLang="en-US" b="0" i="0" u="none" strike="noStrike" cap="none" normalizeH="0" baseline="0" dirty="0">
                <a:ln>
                  <a:noFill/>
                </a:ln>
                <a:solidFill>
                  <a:srgbClr val="080808"/>
                </a:solidFill>
                <a:effectLst/>
                <a:latin typeface="JetBrains Mono"/>
              </a:rPr>
              <a:t>main()</a:t>
            </a:r>
            <a:endParaRPr kumimoji="0" lang="en-US" altLang="en-US" sz="4400" b="0" i="0" u="none" strike="noStrike" cap="none" normalizeH="0" baseline="0" dirty="0">
              <a:ln>
                <a:noFill/>
              </a:ln>
              <a:solidFill>
                <a:schemeClr val="tx1"/>
              </a:solidFill>
              <a:effectLst/>
              <a:latin typeface="Arial" panose="020B0604020202020204" pitchFamily="34"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22D24CC-1D04-3516-D034-D4ECFE569B79}"/>
              </a:ext>
            </a:extLst>
          </p:cNvPr>
          <p:cNvPicPr>
            <a:picLocks noChangeAspect="1"/>
          </p:cNvPicPr>
          <p:nvPr/>
        </p:nvPicPr>
        <p:blipFill>
          <a:blip r:embed="rId2"/>
          <a:stretch>
            <a:fillRect/>
          </a:stretch>
        </p:blipFill>
        <p:spPr>
          <a:xfrm>
            <a:off x="0" y="609600"/>
            <a:ext cx="9144000" cy="2721211"/>
          </a:xfrm>
          <a:prstGeom prst="rect">
            <a:avLst/>
          </a:prstGeom>
        </p:spPr>
      </p:pic>
    </p:spTree>
    <p:extLst>
      <p:ext uri="{BB962C8B-B14F-4D97-AF65-F5344CB8AC3E}">
        <p14:creationId xmlns:p14="http://schemas.microsoft.com/office/powerpoint/2010/main" val="254492247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DB0378B-708E-3E8C-8999-A160F1319806}"/>
              </a:ext>
            </a:extLst>
          </p:cNvPr>
          <p:cNvPicPr>
            <a:picLocks noChangeAspect="1"/>
          </p:cNvPicPr>
          <p:nvPr/>
        </p:nvPicPr>
        <p:blipFill>
          <a:blip r:embed="rId2"/>
          <a:stretch>
            <a:fillRect/>
          </a:stretch>
        </p:blipFill>
        <p:spPr>
          <a:xfrm>
            <a:off x="26276" y="457200"/>
            <a:ext cx="9144000" cy="4727562"/>
          </a:xfrm>
          <a:prstGeom prst="rect">
            <a:avLst/>
          </a:prstGeom>
        </p:spPr>
      </p:pic>
    </p:spTree>
    <p:extLst>
      <p:ext uri="{BB962C8B-B14F-4D97-AF65-F5344CB8AC3E}">
        <p14:creationId xmlns:p14="http://schemas.microsoft.com/office/powerpoint/2010/main" val="77170826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FA6A31F-1022-1E14-2384-CDD585BC3A08}"/>
              </a:ext>
            </a:extLst>
          </p:cNvPr>
          <p:cNvPicPr>
            <a:picLocks noChangeAspect="1"/>
          </p:cNvPicPr>
          <p:nvPr/>
        </p:nvPicPr>
        <p:blipFill>
          <a:blip r:embed="rId2"/>
          <a:stretch>
            <a:fillRect/>
          </a:stretch>
        </p:blipFill>
        <p:spPr>
          <a:xfrm>
            <a:off x="0" y="152400"/>
            <a:ext cx="9144000" cy="5095279"/>
          </a:xfrm>
          <a:prstGeom prst="rect">
            <a:avLst/>
          </a:prstGeom>
        </p:spPr>
      </p:pic>
    </p:spTree>
    <p:extLst>
      <p:ext uri="{BB962C8B-B14F-4D97-AF65-F5344CB8AC3E}">
        <p14:creationId xmlns:p14="http://schemas.microsoft.com/office/powerpoint/2010/main" val="348463792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3B37F6F-0AFF-28E9-D469-2C552DAB6953}"/>
              </a:ext>
            </a:extLst>
          </p:cNvPr>
          <p:cNvPicPr>
            <a:picLocks noChangeAspect="1"/>
          </p:cNvPicPr>
          <p:nvPr/>
        </p:nvPicPr>
        <p:blipFill>
          <a:blip r:embed="rId2"/>
          <a:stretch>
            <a:fillRect/>
          </a:stretch>
        </p:blipFill>
        <p:spPr>
          <a:xfrm>
            <a:off x="0" y="381000"/>
            <a:ext cx="9144000" cy="3988341"/>
          </a:xfrm>
          <a:prstGeom prst="rect">
            <a:avLst/>
          </a:prstGeom>
        </p:spPr>
      </p:pic>
    </p:spTree>
    <p:extLst>
      <p:ext uri="{BB962C8B-B14F-4D97-AF65-F5344CB8AC3E}">
        <p14:creationId xmlns:p14="http://schemas.microsoft.com/office/powerpoint/2010/main" val="217387069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3D9705-D340-376A-4AD0-A16321D24C7F}"/>
              </a:ext>
            </a:extLst>
          </p:cNvPr>
          <p:cNvSpPr>
            <a:spLocks noGrp="1"/>
          </p:cNvSpPr>
          <p:nvPr>
            <p:ph type="title"/>
          </p:nvPr>
        </p:nvSpPr>
        <p:spPr/>
        <p:txBody>
          <a:bodyPr/>
          <a:lstStyle/>
          <a:p>
            <a:r>
              <a:rPr lang="en-US" altLang="en-US" dirty="0"/>
              <a:t>Returning Boolean Values</a:t>
            </a:r>
            <a:endParaRPr lang="en-US" dirty="0"/>
          </a:p>
        </p:txBody>
      </p:sp>
      <p:sp>
        <p:nvSpPr>
          <p:cNvPr id="4" name="Rectangle 1">
            <a:extLst>
              <a:ext uri="{FF2B5EF4-FFF2-40B4-BE49-F238E27FC236}">
                <a16:creationId xmlns:a16="http://schemas.microsoft.com/office/drawing/2014/main" id="{A325E47F-50DF-3728-23D7-EBC10E69965C}"/>
              </a:ext>
            </a:extLst>
          </p:cNvPr>
          <p:cNvSpPr>
            <a:spLocks noGrp="1" noChangeArrowheads="1"/>
          </p:cNvSpPr>
          <p:nvPr>
            <p:ph idx="1"/>
          </p:nvPr>
        </p:nvSpPr>
        <p:spPr bwMode="auto">
          <a:xfrm>
            <a:off x="457200" y="1600200"/>
            <a:ext cx="6017096" cy="310854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a:ln>
                  <a:noFill/>
                </a:ln>
                <a:solidFill>
                  <a:srgbClr val="0033B3"/>
                </a:solidFill>
                <a:effectLst/>
                <a:latin typeface="JetBrains Mono"/>
              </a:rPr>
              <a:t>def </a:t>
            </a:r>
            <a:r>
              <a:rPr kumimoji="0" lang="en-US" altLang="en-US" sz="2800" b="0" i="0" u="none" strike="noStrike" cap="none" normalizeH="0" baseline="0" dirty="0">
                <a:ln>
                  <a:noFill/>
                </a:ln>
                <a:solidFill>
                  <a:srgbClr val="00627A"/>
                </a:solidFill>
                <a:effectLst/>
                <a:latin typeface="JetBrains Mono"/>
              </a:rPr>
              <a:t>is_even</a:t>
            </a:r>
            <a:r>
              <a:rPr kumimoji="0" lang="en-US" altLang="en-US" sz="2800" b="0" i="0" u="none" strike="noStrike" cap="none" normalizeH="0" baseline="0" dirty="0">
                <a:ln>
                  <a:noFill/>
                </a:ln>
                <a:solidFill>
                  <a:srgbClr val="080808"/>
                </a:solidFill>
                <a:effectLst/>
                <a:latin typeface="JetBrains Mono"/>
              </a:rPr>
              <a:t>(number):</a:t>
            </a:r>
            <a:br>
              <a:rPr kumimoji="0" lang="en-US" altLang="en-US" sz="2800" b="0" i="0" u="none" strike="noStrike" cap="none" normalizeH="0" baseline="0" dirty="0">
                <a:ln>
                  <a:noFill/>
                </a:ln>
                <a:solidFill>
                  <a:srgbClr val="080808"/>
                </a:solidFill>
                <a:effectLst/>
                <a:latin typeface="JetBrains Mono"/>
              </a:rPr>
            </a:br>
            <a:r>
              <a:rPr kumimoji="0" lang="en-US" altLang="en-US" sz="2800" b="0" i="0" u="none" strike="noStrike" cap="none" normalizeH="0" baseline="0" dirty="0">
                <a:ln>
                  <a:noFill/>
                </a:ln>
                <a:solidFill>
                  <a:srgbClr val="080808"/>
                </a:solidFill>
                <a:effectLst/>
                <a:latin typeface="JetBrains Mono"/>
              </a:rPr>
              <a:t>    </a:t>
            </a:r>
            <a:r>
              <a:rPr kumimoji="0" lang="en-US" altLang="en-US" sz="2800" b="0" i="0" u="none" strike="noStrike" cap="none" normalizeH="0" baseline="0" dirty="0">
                <a:ln>
                  <a:noFill/>
                </a:ln>
                <a:solidFill>
                  <a:srgbClr val="0033B3"/>
                </a:solidFill>
                <a:effectLst/>
                <a:latin typeface="JetBrains Mono"/>
              </a:rPr>
              <a:t>return </a:t>
            </a:r>
            <a:r>
              <a:rPr kumimoji="0" lang="en-US" altLang="en-US" sz="2800" b="0" i="0" u="none" strike="noStrike" cap="none" normalizeH="0" baseline="0" dirty="0">
                <a:ln>
                  <a:noFill/>
                </a:ln>
                <a:solidFill>
                  <a:srgbClr val="080808"/>
                </a:solidFill>
                <a:effectLst/>
                <a:latin typeface="JetBrains Mono"/>
              </a:rPr>
              <a:t>number % </a:t>
            </a:r>
            <a:r>
              <a:rPr kumimoji="0" lang="en-US" altLang="en-US" sz="2800" b="0" i="0" u="none" strike="noStrike" cap="none" normalizeH="0" baseline="0" dirty="0">
                <a:ln>
                  <a:noFill/>
                </a:ln>
                <a:solidFill>
                  <a:srgbClr val="1750EB"/>
                </a:solidFill>
                <a:effectLst/>
                <a:latin typeface="JetBrains Mono"/>
              </a:rPr>
              <a:t>2 </a:t>
            </a:r>
            <a:r>
              <a:rPr kumimoji="0" lang="en-US" altLang="en-US" sz="2800" b="0" i="0" u="none" strike="noStrike" cap="none" normalizeH="0" baseline="0" dirty="0">
                <a:ln>
                  <a:noFill/>
                </a:ln>
                <a:solidFill>
                  <a:srgbClr val="080808"/>
                </a:solidFill>
                <a:effectLst/>
                <a:latin typeface="JetBrains Mono"/>
              </a:rPr>
              <a:t>== </a:t>
            </a:r>
            <a:r>
              <a:rPr kumimoji="0" lang="en-US" altLang="en-US" sz="2800" b="0" i="0" u="none" strike="noStrike" cap="none" normalizeH="0" baseline="0" dirty="0">
                <a:ln>
                  <a:noFill/>
                </a:ln>
                <a:solidFill>
                  <a:srgbClr val="1750EB"/>
                </a:solidFill>
                <a:effectLst/>
                <a:latin typeface="JetBrains Mono"/>
              </a:rPr>
              <a:t>0</a:t>
            </a:r>
            <a:br>
              <a:rPr kumimoji="0" lang="en-US" altLang="en-US" sz="2800" b="0" i="0" u="none" strike="noStrike" cap="none" normalizeH="0" baseline="0" dirty="0">
                <a:ln>
                  <a:noFill/>
                </a:ln>
                <a:solidFill>
                  <a:srgbClr val="1750EB"/>
                </a:solidFill>
                <a:effectLst/>
                <a:latin typeface="JetBrains Mono"/>
              </a:rPr>
            </a:br>
            <a:r>
              <a:rPr kumimoji="0" lang="en-US" altLang="en-US" sz="2800" b="0" i="0" u="none" strike="noStrike" cap="none" normalizeH="0" baseline="0" dirty="0">
                <a:ln>
                  <a:noFill/>
                </a:ln>
                <a:solidFill>
                  <a:srgbClr val="080808"/>
                </a:solidFill>
                <a:effectLst/>
                <a:latin typeface="JetBrains Mono"/>
              </a:rPr>
              <a:t>number = </a:t>
            </a:r>
            <a:r>
              <a:rPr kumimoji="0" lang="en-US" altLang="en-US" sz="2800" b="0" i="0" u="none" strike="noStrike" cap="none" normalizeH="0" baseline="0" dirty="0">
                <a:ln>
                  <a:noFill/>
                </a:ln>
                <a:solidFill>
                  <a:srgbClr val="000080"/>
                </a:solidFill>
                <a:effectLst/>
                <a:latin typeface="JetBrains Mono"/>
              </a:rPr>
              <a:t>int</a:t>
            </a:r>
            <a:r>
              <a:rPr kumimoji="0" lang="en-US" altLang="en-US" sz="2800" b="0" i="0" u="none" strike="noStrike" cap="none" normalizeH="0" baseline="0" dirty="0">
                <a:ln>
                  <a:noFill/>
                </a:ln>
                <a:solidFill>
                  <a:srgbClr val="080808"/>
                </a:solidFill>
                <a:effectLst/>
                <a:latin typeface="JetBrains Mono"/>
              </a:rPr>
              <a:t>(</a:t>
            </a:r>
            <a:r>
              <a:rPr kumimoji="0" lang="en-US" altLang="en-US" sz="2800" b="0" i="0" u="none" strike="noStrike" cap="none" normalizeH="0" baseline="0" dirty="0">
                <a:ln>
                  <a:noFill/>
                </a:ln>
                <a:solidFill>
                  <a:srgbClr val="000080"/>
                </a:solidFill>
                <a:effectLst/>
                <a:latin typeface="JetBrains Mono"/>
              </a:rPr>
              <a:t>input</a:t>
            </a:r>
            <a:r>
              <a:rPr kumimoji="0" lang="en-US" altLang="en-US" sz="2800" b="0" i="0" u="none" strike="noStrike" cap="none" normalizeH="0" baseline="0" dirty="0">
                <a:ln>
                  <a:noFill/>
                </a:ln>
                <a:solidFill>
                  <a:srgbClr val="080808"/>
                </a:solidFill>
                <a:effectLst/>
                <a:latin typeface="JetBrains Mono"/>
              </a:rPr>
              <a:t>(</a:t>
            </a:r>
            <a:r>
              <a:rPr kumimoji="0" lang="en-US" altLang="en-US" sz="2800" b="0" i="0" u="none" strike="noStrike" cap="none" normalizeH="0" baseline="0" dirty="0">
                <a:ln>
                  <a:noFill/>
                </a:ln>
                <a:solidFill>
                  <a:srgbClr val="067D17"/>
                </a:solidFill>
                <a:effectLst/>
                <a:latin typeface="JetBrains Mono"/>
              </a:rPr>
              <a:t>"Enter a number: "</a:t>
            </a:r>
            <a:r>
              <a:rPr kumimoji="0" lang="en-US" altLang="en-US" sz="2800" b="0" i="0" u="none" strike="noStrike" cap="none" normalizeH="0" baseline="0" dirty="0">
                <a:ln>
                  <a:noFill/>
                </a:ln>
                <a:solidFill>
                  <a:srgbClr val="080808"/>
                </a:solidFill>
                <a:effectLst/>
                <a:latin typeface="JetBrains Mono"/>
              </a:rPr>
              <a:t>))</a:t>
            </a:r>
            <a:br>
              <a:rPr kumimoji="0" lang="en-US" altLang="en-US" sz="2800" b="0" i="0" u="none" strike="noStrike" cap="none" normalizeH="0" baseline="0" dirty="0">
                <a:ln>
                  <a:noFill/>
                </a:ln>
                <a:solidFill>
                  <a:srgbClr val="080808"/>
                </a:solidFill>
                <a:effectLst/>
                <a:latin typeface="JetBrains Mono"/>
              </a:rPr>
            </a:br>
            <a:r>
              <a:rPr kumimoji="0" lang="en-US" altLang="en-US" sz="2800" b="0" i="0" u="none" strike="noStrike" cap="none" normalizeH="0" baseline="0" dirty="0">
                <a:ln>
                  <a:noFill/>
                </a:ln>
                <a:solidFill>
                  <a:srgbClr val="0033B3"/>
                </a:solidFill>
                <a:effectLst/>
                <a:latin typeface="JetBrains Mono"/>
              </a:rPr>
              <a:t>if </a:t>
            </a:r>
            <a:r>
              <a:rPr kumimoji="0" lang="en-US" altLang="en-US" sz="2800" b="0" i="0" u="none" strike="noStrike" cap="none" normalizeH="0" baseline="0" dirty="0">
                <a:ln>
                  <a:noFill/>
                </a:ln>
                <a:solidFill>
                  <a:srgbClr val="080808"/>
                </a:solidFill>
                <a:effectLst/>
                <a:latin typeface="JetBrains Mono"/>
              </a:rPr>
              <a:t>is_even(number):</a:t>
            </a:r>
            <a:br>
              <a:rPr kumimoji="0" lang="en-US" altLang="en-US" sz="2800" b="0" i="0" u="none" strike="noStrike" cap="none" normalizeH="0" baseline="0" dirty="0">
                <a:ln>
                  <a:noFill/>
                </a:ln>
                <a:solidFill>
                  <a:srgbClr val="080808"/>
                </a:solidFill>
                <a:effectLst/>
                <a:latin typeface="JetBrains Mono"/>
              </a:rPr>
            </a:br>
            <a:r>
              <a:rPr kumimoji="0" lang="en-US" altLang="en-US" sz="2800" b="0" i="0" u="none" strike="noStrike" cap="none" normalizeH="0" baseline="0" dirty="0">
                <a:ln>
                  <a:noFill/>
                </a:ln>
                <a:solidFill>
                  <a:srgbClr val="080808"/>
                </a:solidFill>
                <a:effectLst/>
                <a:latin typeface="JetBrains Mono"/>
              </a:rPr>
              <a:t>    </a:t>
            </a:r>
            <a:r>
              <a:rPr kumimoji="0" lang="en-US" altLang="en-US" sz="2800" b="0" i="0" u="none" strike="noStrike" cap="none" normalizeH="0" baseline="0" dirty="0">
                <a:ln>
                  <a:noFill/>
                </a:ln>
                <a:solidFill>
                  <a:srgbClr val="000080"/>
                </a:solidFill>
                <a:effectLst/>
                <a:latin typeface="JetBrains Mono"/>
              </a:rPr>
              <a:t>print</a:t>
            </a:r>
            <a:r>
              <a:rPr kumimoji="0" lang="en-US" altLang="en-US" sz="2800" b="0" i="0" u="none" strike="noStrike" cap="none" normalizeH="0" baseline="0" dirty="0">
                <a:ln>
                  <a:noFill/>
                </a:ln>
                <a:solidFill>
                  <a:srgbClr val="080808"/>
                </a:solidFill>
                <a:effectLst/>
                <a:latin typeface="JetBrains Mono"/>
              </a:rPr>
              <a:t>(</a:t>
            </a:r>
            <a:r>
              <a:rPr kumimoji="0" lang="en-US" altLang="en-US" sz="2800" b="0" i="0" u="none" strike="noStrike" cap="none" normalizeH="0" baseline="0" dirty="0">
                <a:ln>
                  <a:noFill/>
                </a:ln>
                <a:solidFill>
                  <a:srgbClr val="067D17"/>
                </a:solidFill>
                <a:effectLst/>
                <a:latin typeface="JetBrains Mono"/>
              </a:rPr>
              <a:t>f"</a:t>
            </a:r>
            <a:r>
              <a:rPr kumimoji="0" lang="en-US" altLang="en-US" sz="2800" b="0" i="0" u="none" strike="noStrike" cap="none" normalizeH="0" baseline="0" dirty="0">
                <a:ln>
                  <a:noFill/>
                </a:ln>
                <a:solidFill>
                  <a:srgbClr val="0037A6"/>
                </a:solidFill>
                <a:effectLst/>
                <a:latin typeface="JetBrains Mono"/>
              </a:rPr>
              <a:t>{</a:t>
            </a:r>
            <a:r>
              <a:rPr kumimoji="0" lang="en-US" altLang="en-US" sz="2800" b="0" i="0" u="none" strike="noStrike" cap="none" normalizeH="0" baseline="0" dirty="0">
                <a:ln>
                  <a:noFill/>
                </a:ln>
                <a:solidFill>
                  <a:srgbClr val="080808"/>
                </a:solidFill>
                <a:effectLst/>
                <a:latin typeface="JetBrains Mono"/>
              </a:rPr>
              <a:t>number</a:t>
            </a:r>
            <a:r>
              <a:rPr kumimoji="0" lang="en-US" altLang="en-US" sz="2800" b="0" i="0" u="none" strike="noStrike" cap="none" normalizeH="0" baseline="0" dirty="0">
                <a:ln>
                  <a:noFill/>
                </a:ln>
                <a:solidFill>
                  <a:srgbClr val="0037A6"/>
                </a:solidFill>
                <a:effectLst/>
                <a:latin typeface="JetBrains Mono"/>
              </a:rPr>
              <a:t>}</a:t>
            </a:r>
            <a:r>
              <a:rPr kumimoji="0" lang="en-US" altLang="en-US" sz="2800" b="0" i="0" u="none" strike="noStrike" cap="none" normalizeH="0" baseline="0" dirty="0">
                <a:ln>
                  <a:noFill/>
                </a:ln>
                <a:solidFill>
                  <a:srgbClr val="067D17"/>
                </a:solidFill>
                <a:effectLst/>
                <a:latin typeface="JetBrains Mono"/>
              </a:rPr>
              <a:t> is even."</a:t>
            </a:r>
            <a:r>
              <a:rPr kumimoji="0" lang="en-US" altLang="en-US" sz="2800" b="0" i="0" u="none" strike="noStrike" cap="none" normalizeH="0" baseline="0" dirty="0">
                <a:ln>
                  <a:noFill/>
                </a:ln>
                <a:solidFill>
                  <a:srgbClr val="080808"/>
                </a:solidFill>
                <a:effectLst/>
                <a:latin typeface="JetBrains Mono"/>
              </a:rPr>
              <a:t>)</a:t>
            </a:r>
            <a:br>
              <a:rPr kumimoji="0" lang="en-US" altLang="en-US" sz="2800" b="0" i="0" u="none" strike="noStrike" cap="none" normalizeH="0" baseline="0" dirty="0">
                <a:ln>
                  <a:noFill/>
                </a:ln>
                <a:solidFill>
                  <a:srgbClr val="080808"/>
                </a:solidFill>
                <a:effectLst/>
                <a:latin typeface="JetBrains Mono"/>
              </a:rPr>
            </a:br>
            <a:r>
              <a:rPr kumimoji="0" lang="en-US" altLang="en-US" sz="2800" b="0" i="0" u="none" strike="noStrike" cap="none" normalizeH="0" baseline="0" dirty="0">
                <a:ln>
                  <a:noFill/>
                </a:ln>
                <a:solidFill>
                  <a:srgbClr val="0033B3"/>
                </a:solidFill>
                <a:effectLst/>
                <a:latin typeface="JetBrains Mono"/>
              </a:rPr>
              <a:t>else</a:t>
            </a:r>
            <a:r>
              <a:rPr kumimoji="0" lang="en-US" altLang="en-US" sz="2800" b="0" i="0" u="none" strike="noStrike" cap="none" normalizeH="0" baseline="0" dirty="0">
                <a:ln>
                  <a:noFill/>
                </a:ln>
                <a:solidFill>
                  <a:srgbClr val="080808"/>
                </a:solidFill>
                <a:effectLst/>
                <a:latin typeface="JetBrains Mono"/>
              </a:rPr>
              <a:t>:</a:t>
            </a:r>
            <a:br>
              <a:rPr kumimoji="0" lang="en-US" altLang="en-US" sz="2800" b="0" i="0" u="none" strike="noStrike" cap="none" normalizeH="0" baseline="0" dirty="0">
                <a:ln>
                  <a:noFill/>
                </a:ln>
                <a:solidFill>
                  <a:srgbClr val="080808"/>
                </a:solidFill>
                <a:effectLst/>
                <a:latin typeface="JetBrains Mono"/>
              </a:rPr>
            </a:br>
            <a:r>
              <a:rPr kumimoji="0" lang="en-US" altLang="en-US" sz="2800" b="0" i="0" u="none" strike="noStrike" cap="none" normalizeH="0" baseline="0" dirty="0">
                <a:ln>
                  <a:noFill/>
                </a:ln>
                <a:solidFill>
                  <a:srgbClr val="080808"/>
                </a:solidFill>
                <a:effectLst/>
                <a:latin typeface="JetBrains Mono"/>
              </a:rPr>
              <a:t>    </a:t>
            </a:r>
            <a:r>
              <a:rPr kumimoji="0" lang="en-US" altLang="en-US" sz="2800" b="0" i="0" u="none" strike="noStrike" cap="none" normalizeH="0" baseline="0" dirty="0">
                <a:ln>
                  <a:noFill/>
                </a:ln>
                <a:solidFill>
                  <a:srgbClr val="000080"/>
                </a:solidFill>
                <a:effectLst/>
                <a:latin typeface="JetBrains Mono"/>
              </a:rPr>
              <a:t>print</a:t>
            </a:r>
            <a:r>
              <a:rPr kumimoji="0" lang="en-US" altLang="en-US" sz="2800" b="0" i="0" u="none" strike="noStrike" cap="none" normalizeH="0" baseline="0" dirty="0">
                <a:ln>
                  <a:noFill/>
                </a:ln>
                <a:solidFill>
                  <a:srgbClr val="080808"/>
                </a:solidFill>
                <a:effectLst/>
                <a:latin typeface="JetBrains Mono"/>
              </a:rPr>
              <a:t>(</a:t>
            </a:r>
            <a:r>
              <a:rPr kumimoji="0" lang="en-US" altLang="en-US" sz="2800" b="0" i="0" u="none" strike="noStrike" cap="none" normalizeH="0" baseline="0" dirty="0">
                <a:ln>
                  <a:noFill/>
                </a:ln>
                <a:solidFill>
                  <a:srgbClr val="067D17"/>
                </a:solidFill>
                <a:effectLst/>
                <a:latin typeface="JetBrains Mono"/>
              </a:rPr>
              <a:t>f"</a:t>
            </a:r>
            <a:r>
              <a:rPr kumimoji="0" lang="en-US" altLang="en-US" sz="2800" b="0" i="0" u="none" strike="noStrike" cap="none" normalizeH="0" baseline="0" dirty="0">
                <a:ln>
                  <a:noFill/>
                </a:ln>
                <a:solidFill>
                  <a:srgbClr val="0037A6"/>
                </a:solidFill>
                <a:effectLst/>
                <a:latin typeface="JetBrains Mono"/>
              </a:rPr>
              <a:t>{</a:t>
            </a:r>
            <a:r>
              <a:rPr kumimoji="0" lang="en-US" altLang="en-US" sz="2800" b="0" i="0" u="none" strike="noStrike" cap="none" normalizeH="0" baseline="0" dirty="0">
                <a:ln>
                  <a:noFill/>
                </a:ln>
                <a:solidFill>
                  <a:srgbClr val="080808"/>
                </a:solidFill>
                <a:effectLst/>
                <a:latin typeface="JetBrains Mono"/>
              </a:rPr>
              <a:t>number</a:t>
            </a:r>
            <a:r>
              <a:rPr kumimoji="0" lang="en-US" altLang="en-US" sz="2800" b="0" i="0" u="none" strike="noStrike" cap="none" normalizeH="0" baseline="0" dirty="0">
                <a:ln>
                  <a:noFill/>
                </a:ln>
                <a:solidFill>
                  <a:srgbClr val="0037A6"/>
                </a:solidFill>
                <a:effectLst/>
                <a:latin typeface="JetBrains Mono"/>
              </a:rPr>
              <a:t>}</a:t>
            </a:r>
            <a:r>
              <a:rPr kumimoji="0" lang="en-US" altLang="en-US" sz="2800" b="0" i="0" u="none" strike="noStrike" cap="none" normalizeH="0" baseline="0" dirty="0">
                <a:ln>
                  <a:noFill/>
                </a:ln>
                <a:solidFill>
                  <a:srgbClr val="067D17"/>
                </a:solidFill>
                <a:effectLst/>
                <a:latin typeface="JetBrains Mono"/>
              </a:rPr>
              <a:t> is odd."</a:t>
            </a:r>
            <a:r>
              <a:rPr kumimoji="0" lang="en-US" altLang="en-US" sz="2800" b="0" i="0" u="none" strike="noStrike" cap="none" normalizeH="0" baseline="0" dirty="0">
                <a:ln>
                  <a:noFill/>
                </a:ln>
                <a:solidFill>
                  <a:srgbClr val="080808"/>
                </a:solidFill>
                <a:effectLst/>
                <a:latin typeface="JetBrains Mono"/>
              </a:rPr>
              <a:t>)</a:t>
            </a:r>
            <a:endParaRPr kumimoji="0" lang="en-US" altLang="en-US" sz="6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47350144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itle 1">
            <a:extLst>
              <a:ext uri="{FF2B5EF4-FFF2-40B4-BE49-F238E27FC236}">
                <a16:creationId xmlns:a16="http://schemas.microsoft.com/office/drawing/2014/main" id="{5C23EC22-86AB-4607-8AB0-2F92F057B3E8}"/>
              </a:ext>
            </a:extLst>
          </p:cNvPr>
          <p:cNvSpPr>
            <a:spLocks noGrp="1" noChangeArrowheads="1"/>
          </p:cNvSpPr>
          <p:nvPr>
            <p:ph type="title"/>
          </p:nvPr>
        </p:nvSpPr>
        <p:spPr/>
        <p:txBody>
          <a:bodyPr/>
          <a:lstStyle/>
          <a:p>
            <a:r>
              <a:rPr lang="en-US" altLang="en-US" dirty="0"/>
              <a:t>Returning Multiple Values</a:t>
            </a:r>
          </a:p>
        </p:txBody>
      </p:sp>
      <p:sp>
        <p:nvSpPr>
          <p:cNvPr id="3" name="Content Placeholder 2">
            <a:extLst>
              <a:ext uri="{FF2B5EF4-FFF2-40B4-BE49-F238E27FC236}">
                <a16:creationId xmlns:a16="http://schemas.microsoft.com/office/drawing/2014/main" id="{F7EAB716-BEF3-4A84-AEE7-560ED52441E6}"/>
              </a:ext>
            </a:extLst>
          </p:cNvPr>
          <p:cNvSpPr>
            <a:spLocks noGrp="1"/>
          </p:cNvSpPr>
          <p:nvPr>
            <p:ph idx="1"/>
          </p:nvPr>
        </p:nvSpPr>
        <p:spPr/>
        <p:txBody>
          <a:bodyPr/>
          <a:lstStyle/>
          <a:p>
            <a:pPr eaLnBrk="1" hangingPunct="1">
              <a:defRPr/>
            </a:pPr>
            <a:r>
              <a:rPr lang="en-US" dirty="0"/>
              <a:t>In Python, a function can return multiple values</a:t>
            </a:r>
          </a:p>
          <a:p>
            <a:pPr lvl="1" eaLnBrk="1" hangingPunct="1">
              <a:defRPr/>
            </a:pPr>
            <a:r>
              <a:rPr lang="en-US" dirty="0">
                <a:cs typeface="Courier New" pitchFamily="49" charset="0"/>
              </a:rPr>
              <a:t>Specified after the </a:t>
            </a:r>
            <a:r>
              <a:rPr lang="en-US" dirty="0">
                <a:latin typeface="Courier New" panose="02070309020205020404" pitchFamily="49" charset="0"/>
                <a:cs typeface="Courier New" panose="02070309020205020404" pitchFamily="49" charset="0"/>
              </a:rPr>
              <a:t>return</a:t>
            </a:r>
            <a:r>
              <a:rPr lang="en-US" dirty="0">
                <a:cs typeface="Courier New" pitchFamily="49" charset="0"/>
              </a:rPr>
              <a:t> statement separated by commas</a:t>
            </a:r>
          </a:p>
          <a:p>
            <a:pPr lvl="2" eaLnBrk="1" hangingPunct="1">
              <a:defRPr/>
            </a:pPr>
            <a:r>
              <a:rPr lang="en-US" dirty="0">
                <a:cs typeface="Courier New" pitchFamily="49" charset="0"/>
              </a:rPr>
              <a:t>Format: </a:t>
            </a:r>
            <a:r>
              <a:rPr lang="en-US" dirty="0">
                <a:latin typeface="Courier New" pitchFamily="49" charset="0"/>
                <a:cs typeface="Courier New" pitchFamily="49" charset="0"/>
              </a:rPr>
              <a:t>return </a:t>
            </a:r>
            <a:r>
              <a:rPr lang="en-US" i="1" dirty="0">
                <a:latin typeface="Courier New" pitchFamily="49" charset="0"/>
                <a:cs typeface="Courier New" pitchFamily="49" charset="0"/>
              </a:rPr>
              <a:t>expression1,</a:t>
            </a:r>
          </a:p>
          <a:p>
            <a:pPr marL="3548063" lvl="2" indent="0" eaLnBrk="1" hangingPunct="1">
              <a:buFontTx/>
              <a:buNone/>
              <a:defRPr/>
            </a:pPr>
            <a:r>
              <a:rPr lang="en-US" i="1" dirty="0">
                <a:latin typeface="Courier New" pitchFamily="49" charset="0"/>
                <a:cs typeface="Courier New" pitchFamily="49" charset="0"/>
              </a:rPr>
              <a:t>expression2, etc.</a:t>
            </a:r>
          </a:p>
          <a:p>
            <a:pPr lvl="1" eaLnBrk="1" hangingPunct="1">
              <a:defRPr/>
            </a:pPr>
            <a:r>
              <a:rPr lang="en-US" dirty="0">
                <a:cs typeface="Courier New" pitchFamily="49" charset="0"/>
              </a:rPr>
              <a:t>When you call such a function in an assignment statement, you need a separate variable on the left side of the </a:t>
            </a:r>
            <a:r>
              <a:rPr lang="en-US" dirty="0">
                <a:latin typeface="Courier New" pitchFamily="49" charset="0"/>
                <a:cs typeface="Courier New" pitchFamily="49" charset="0"/>
              </a:rPr>
              <a:t>=</a:t>
            </a:r>
            <a:r>
              <a:rPr lang="en-US" dirty="0">
                <a:cs typeface="Courier New" pitchFamily="49" charset="0"/>
              </a:rPr>
              <a:t> operator to receive each returned value</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B4142B-BE1B-93B9-0B56-15816ED963BB}"/>
              </a:ext>
            </a:extLst>
          </p:cNvPr>
          <p:cNvSpPr>
            <a:spLocks noGrp="1"/>
          </p:cNvSpPr>
          <p:nvPr>
            <p:ph type="title"/>
          </p:nvPr>
        </p:nvSpPr>
        <p:spPr/>
        <p:txBody>
          <a:bodyPr/>
          <a:lstStyle/>
          <a:p>
            <a:r>
              <a:rPr lang="en-US" altLang="en-US" dirty="0"/>
              <a:t>Returning Multiple Values</a:t>
            </a:r>
            <a:endParaRPr lang="en-US" dirty="0"/>
          </a:p>
        </p:txBody>
      </p:sp>
      <p:sp>
        <p:nvSpPr>
          <p:cNvPr id="4" name="Rectangle 1">
            <a:extLst>
              <a:ext uri="{FF2B5EF4-FFF2-40B4-BE49-F238E27FC236}">
                <a16:creationId xmlns:a16="http://schemas.microsoft.com/office/drawing/2014/main" id="{7C7A77E2-02FF-6D1F-C9FB-4835DE1BDF19}"/>
              </a:ext>
            </a:extLst>
          </p:cNvPr>
          <p:cNvSpPr>
            <a:spLocks noGrp="1" noChangeArrowheads="1"/>
          </p:cNvSpPr>
          <p:nvPr>
            <p:ph idx="1"/>
          </p:nvPr>
        </p:nvSpPr>
        <p:spPr bwMode="auto">
          <a:xfrm>
            <a:off x="533400" y="1720840"/>
            <a:ext cx="7107330" cy="341632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600" b="0" i="0" u="none" strike="noStrike" cap="none" normalizeH="0" baseline="0" dirty="0">
                <a:ln>
                  <a:noFill/>
                </a:ln>
                <a:solidFill>
                  <a:srgbClr val="0033B3"/>
                </a:solidFill>
                <a:effectLst/>
                <a:latin typeface="JetBrains Mono"/>
              </a:rPr>
              <a:t>def </a:t>
            </a:r>
            <a:r>
              <a:rPr kumimoji="0" lang="en-US" altLang="en-US" sz="3600" b="0" i="0" u="none" strike="noStrike" cap="none" normalizeH="0" baseline="0" dirty="0">
                <a:ln>
                  <a:noFill/>
                </a:ln>
                <a:solidFill>
                  <a:srgbClr val="00627A"/>
                </a:solidFill>
                <a:effectLst/>
                <a:latin typeface="JetBrains Mono"/>
              </a:rPr>
              <a:t>get_name</a:t>
            </a:r>
            <a:r>
              <a:rPr kumimoji="0" lang="en-US" altLang="en-US" sz="3600" b="0" i="0" u="none" strike="noStrike" cap="none" normalizeH="0" baseline="0" dirty="0">
                <a:ln>
                  <a:noFill/>
                </a:ln>
                <a:solidFill>
                  <a:srgbClr val="080808"/>
                </a:solidFill>
                <a:effectLst/>
                <a:latin typeface="JetBrains Mono"/>
              </a:rPr>
              <a:t>():</a:t>
            </a:r>
            <a:br>
              <a:rPr kumimoji="0" lang="en-US" altLang="en-US" sz="3600" b="0" i="0" u="none" strike="noStrike" cap="none" normalizeH="0" baseline="0" dirty="0">
                <a:ln>
                  <a:noFill/>
                </a:ln>
                <a:solidFill>
                  <a:srgbClr val="080808"/>
                </a:solidFill>
                <a:effectLst/>
                <a:latin typeface="JetBrains Mono"/>
              </a:rPr>
            </a:br>
            <a:r>
              <a:rPr kumimoji="0" lang="en-US" altLang="en-US" sz="3600" b="0" i="0" u="none" strike="noStrike" cap="none" normalizeH="0" baseline="0" dirty="0">
                <a:ln>
                  <a:noFill/>
                </a:ln>
                <a:solidFill>
                  <a:srgbClr val="080808"/>
                </a:solidFill>
                <a:effectLst/>
                <a:latin typeface="JetBrains Mono"/>
              </a:rPr>
              <a:t> </a:t>
            </a:r>
            <a:r>
              <a:rPr kumimoji="0" lang="en-US" altLang="en-US" sz="3600" b="0" i="0" u="none" strike="noStrike" cap="none" normalizeH="0" baseline="0" dirty="0">
                <a:ln>
                  <a:noFill/>
                </a:ln>
                <a:solidFill>
                  <a:srgbClr val="000000"/>
                </a:solidFill>
                <a:effectLst/>
                <a:latin typeface="JetBrains Mono"/>
              </a:rPr>
              <a:t>first </a:t>
            </a:r>
            <a:r>
              <a:rPr kumimoji="0" lang="en-US" altLang="en-US" sz="3600" b="0" i="0" u="none" strike="noStrike" cap="none" normalizeH="0" baseline="0" dirty="0">
                <a:ln>
                  <a:noFill/>
                </a:ln>
                <a:solidFill>
                  <a:srgbClr val="080808"/>
                </a:solidFill>
                <a:effectLst/>
                <a:latin typeface="JetBrains Mono"/>
              </a:rPr>
              <a:t>= </a:t>
            </a:r>
            <a:r>
              <a:rPr kumimoji="0" lang="en-US" altLang="en-US" sz="3600" b="0" i="0" u="none" strike="noStrike" cap="none" normalizeH="0" baseline="0" dirty="0">
                <a:ln>
                  <a:noFill/>
                </a:ln>
                <a:solidFill>
                  <a:srgbClr val="000080"/>
                </a:solidFill>
                <a:effectLst/>
                <a:latin typeface="JetBrains Mono"/>
              </a:rPr>
              <a:t>input</a:t>
            </a:r>
            <a:r>
              <a:rPr kumimoji="0" lang="en-US" altLang="en-US" sz="3600" b="0" i="0" u="none" strike="noStrike" cap="none" normalizeH="0" baseline="0" dirty="0">
                <a:ln>
                  <a:noFill/>
                </a:ln>
                <a:solidFill>
                  <a:srgbClr val="080808"/>
                </a:solidFill>
                <a:effectLst/>
                <a:latin typeface="JetBrains Mono"/>
              </a:rPr>
              <a:t>(</a:t>
            </a:r>
            <a:r>
              <a:rPr kumimoji="0" lang="en-US" altLang="en-US" sz="3600" b="0" i="0" u="none" strike="noStrike" cap="none" normalizeH="0" baseline="0" dirty="0">
                <a:ln>
                  <a:noFill/>
                </a:ln>
                <a:solidFill>
                  <a:srgbClr val="067D17"/>
                </a:solidFill>
                <a:effectLst/>
                <a:latin typeface="JetBrains Mono"/>
              </a:rPr>
              <a:t>'Enter your first name: '</a:t>
            </a:r>
            <a:r>
              <a:rPr kumimoji="0" lang="en-US" altLang="en-US" sz="3600" b="0" i="0" u="none" strike="noStrike" cap="none" normalizeH="0" baseline="0" dirty="0">
                <a:ln>
                  <a:noFill/>
                </a:ln>
                <a:solidFill>
                  <a:srgbClr val="080808"/>
                </a:solidFill>
                <a:effectLst/>
                <a:latin typeface="JetBrains Mono"/>
              </a:rPr>
              <a:t>)</a:t>
            </a:r>
            <a:br>
              <a:rPr kumimoji="0" lang="en-US" altLang="en-US" sz="3600" b="0" i="0" u="none" strike="noStrike" cap="none" normalizeH="0" baseline="0" dirty="0">
                <a:ln>
                  <a:noFill/>
                </a:ln>
                <a:solidFill>
                  <a:srgbClr val="080808"/>
                </a:solidFill>
                <a:effectLst/>
                <a:latin typeface="JetBrains Mono"/>
              </a:rPr>
            </a:br>
            <a:r>
              <a:rPr kumimoji="0" lang="en-US" altLang="en-US" sz="3600" b="0" i="0" u="none" strike="noStrike" cap="none" normalizeH="0" baseline="0" dirty="0">
                <a:ln>
                  <a:noFill/>
                </a:ln>
                <a:solidFill>
                  <a:srgbClr val="080808"/>
                </a:solidFill>
                <a:effectLst/>
                <a:latin typeface="JetBrains Mono"/>
              </a:rPr>
              <a:t> </a:t>
            </a:r>
            <a:r>
              <a:rPr kumimoji="0" lang="en-US" altLang="en-US" sz="3600" b="0" i="0" u="none" strike="noStrike" cap="none" normalizeH="0" baseline="0" dirty="0">
                <a:ln>
                  <a:noFill/>
                </a:ln>
                <a:solidFill>
                  <a:srgbClr val="000000"/>
                </a:solidFill>
                <a:effectLst/>
                <a:latin typeface="JetBrains Mono"/>
              </a:rPr>
              <a:t>last </a:t>
            </a:r>
            <a:r>
              <a:rPr kumimoji="0" lang="en-US" altLang="en-US" sz="3600" b="0" i="0" u="none" strike="noStrike" cap="none" normalizeH="0" baseline="0" dirty="0">
                <a:ln>
                  <a:noFill/>
                </a:ln>
                <a:solidFill>
                  <a:srgbClr val="080808"/>
                </a:solidFill>
                <a:effectLst/>
                <a:latin typeface="JetBrains Mono"/>
              </a:rPr>
              <a:t>= </a:t>
            </a:r>
            <a:r>
              <a:rPr kumimoji="0" lang="en-US" altLang="en-US" sz="3600" b="0" i="0" u="none" strike="noStrike" cap="none" normalizeH="0" baseline="0" dirty="0">
                <a:ln>
                  <a:noFill/>
                </a:ln>
                <a:solidFill>
                  <a:srgbClr val="000080"/>
                </a:solidFill>
                <a:effectLst/>
                <a:latin typeface="JetBrains Mono"/>
              </a:rPr>
              <a:t>input</a:t>
            </a:r>
            <a:r>
              <a:rPr kumimoji="0" lang="en-US" altLang="en-US" sz="3600" b="0" i="0" u="none" strike="noStrike" cap="none" normalizeH="0" baseline="0" dirty="0">
                <a:ln>
                  <a:noFill/>
                </a:ln>
                <a:solidFill>
                  <a:srgbClr val="080808"/>
                </a:solidFill>
                <a:effectLst/>
                <a:latin typeface="JetBrains Mono"/>
              </a:rPr>
              <a:t>(</a:t>
            </a:r>
            <a:r>
              <a:rPr kumimoji="0" lang="en-US" altLang="en-US" sz="3600" b="0" i="0" u="none" strike="noStrike" cap="none" normalizeH="0" baseline="0" dirty="0">
                <a:ln>
                  <a:noFill/>
                </a:ln>
                <a:solidFill>
                  <a:srgbClr val="067D17"/>
                </a:solidFill>
                <a:effectLst/>
                <a:latin typeface="JetBrains Mono"/>
              </a:rPr>
              <a:t>'Enter your last name: '</a:t>
            </a:r>
            <a:r>
              <a:rPr kumimoji="0" lang="en-US" altLang="en-US" sz="3600" b="0" i="0" u="none" strike="noStrike" cap="none" normalizeH="0" baseline="0" dirty="0">
                <a:ln>
                  <a:noFill/>
                </a:ln>
                <a:solidFill>
                  <a:srgbClr val="080808"/>
                </a:solidFill>
                <a:effectLst/>
                <a:latin typeface="JetBrains Mono"/>
              </a:rPr>
              <a:t>)</a:t>
            </a:r>
            <a:br>
              <a:rPr kumimoji="0" lang="en-US" altLang="en-US" sz="3600" b="0" i="0" u="none" strike="noStrike" cap="none" normalizeH="0" baseline="0" dirty="0">
                <a:ln>
                  <a:noFill/>
                </a:ln>
                <a:solidFill>
                  <a:srgbClr val="080808"/>
                </a:solidFill>
                <a:effectLst/>
                <a:latin typeface="JetBrains Mono"/>
              </a:rPr>
            </a:br>
            <a:r>
              <a:rPr kumimoji="0" lang="en-US" altLang="en-US" sz="3600" b="0" i="0" u="none" strike="noStrike" cap="none" normalizeH="0" baseline="0" dirty="0">
                <a:ln>
                  <a:noFill/>
                </a:ln>
                <a:solidFill>
                  <a:srgbClr val="080808"/>
                </a:solidFill>
                <a:effectLst/>
                <a:latin typeface="JetBrains Mono"/>
              </a:rPr>
              <a:t> </a:t>
            </a:r>
            <a:r>
              <a:rPr kumimoji="0" lang="en-US" altLang="en-US" sz="3600" b="0" i="0" u="none" strike="noStrike" cap="none" normalizeH="0" baseline="0" dirty="0">
                <a:ln>
                  <a:noFill/>
                </a:ln>
                <a:solidFill>
                  <a:srgbClr val="0033B3"/>
                </a:solidFill>
                <a:effectLst/>
                <a:latin typeface="JetBrains Mono"/>
              </a:rPr>
              <a:t>return </a:t>
            </a:r>
            <a:r>
              <a:rPr kumimoji="0" lang="en-US" altLang="en-US" sz="3600" b="0" i="0" u="none" strike="noStrike" cap="none" normalizeH="0" baseline="0" dirty="0">
                <a:ln>
                  <a:noFill/>
                </a:ln>
                <a:solidFill>
                  <a:srgbClr val="000000"/>
                </a:solidFill>
                <a:effectLst/>
                <a:latin typeface="JetBrains Mono"/>
              </a:rPr>
              <a:t>first</a:t>
            </a:r>
            <a:r>
              <a:rPr kumimoji="0" lang="en-US" altLang="en-US" sz="3600" b="0" i="0" u="none" strike="noStrike" cap="none" normalizeH="0" baseline="0" dirty="0">
                <a:ln>
                  <a:noFill/>
                </a:ln>
                <a:solidFill>
                  <a:srgbClr val="080808"/>
                </a:solidFill>
                <a:effectLst/>
                <a:latin typeface="JetBrains Mono"/>
              </a:rPr>
              <a:t>, </a:t>
            </a:r>
            <a:r>
              <a:rPr kumimoji="0" lang="en-US" altLang="en-US" sz="3600" b="0" i="0" u="none" strike="noStrike" cap="none" normalizeH="0" baseline="0" dirty="0">
                <a:ln>
                  <a:noFill/>
                </a:ln>
                <a:solidFill>
                  <a:srgbClr val="000000"/>
                </a:solidFill>
                <a:effectLst/>
                <a:latin typeface="JetBrains Mono"/>
              </a:rPr>
              <a:t>last</a:t>
            </a:r>
            <a:br>
              <a:rPr kumimoji="0" lang="en-US" altLang="en-US" sz="3600" b="0" i="0" u="none" strike="noStrike" cap="none" normalizeH="0" baseline="0" dirty="0">
                <a:ln>
                  <a:noFill/>
                </a:ln>
                <a:solidFill>
                  <a:srgbClr val="000000"/>
                </a:solidFill>
                <a:effectLst/>
                <a:latin typeface="JetBrains Mono"/>
              </a:rPr>
            </a:br>
            <a:r>
              <a:rPr kumimoji="0" lang="en-US" altLang="en-US" sz="3600" b="0" i="0" u="none" strike="noStrike" cap="none" normalizeH="0" baseline="0" dirty="0">
                <a:ln>
                  <a:noFill/>
                </a:ln>
                <a:solidFill>
                  <a:srgbClr val="080808"/>
                </a:solidFill>
                <a:effectLst/>
                <a:latin typeface="JetBrains Mono"/>
              </a:rPr>
              <a:t>frist_name,last_name=get_name()</a:t>
            </a:r>
            <a:br>
              <a:rPr kumimoji="0" lang="en-US" altLang="en-US" sz="3600" b="0" i="0" u="none" strike="noStrike" cap="none" normalizeH="0" baseline="0" dirty="0">
                <a:ln>
                  <a:noFill/>
                </a:ln>
                <a:solidFill>
                  <a:srgbClr val="080808"/>
                </a:solidFill>
                <a:effectLst/>
                <a:latin typeface="JetBrains Mono"/>
              </a:rPr>
            </a:br>
            <a:r>
              <a:rPr kumimoji="0" lang="en-US" altLang="en-US" sz="3600" b="0" i="0" u="none" strike="noStrike" cap="none" normalizeH="0" baseline="0" dirty="0">
                <a:ln>
                  <a:noFill/>
                </a:ln>
                <a:solidFill>
                  <a:srgbClr val="000080"/>
                </a:solidFill>
                <a:effectLst/>
                <a:latin typeface="JetBrains Mono"/>
              </a:rPr>
              <a:t>print</a:t>
            </a:r>
            <a:r>
              <a:rPr kumimoji="0" lang="en-US" altLang="en-US" sz="3600" b="0" i="0" u="none" strike="noStrike" cap="none" normalizeH="0" baseline="0" dirty="0">
                <a:ln>
                  <a:noFill/>
                </a:ln>
                <a:solidFill>
                  <a:srgbClr val="080808"/>
                </a:solidFill>
                <a:effectLst/>
                <a:latin typeface="JetBrains Mono"/>
              </a:rPr>
              <a:t>(frist_name,last_name)</a:t>
            </a:r>
            <a:endParaRPr kumimoji="0" lang="en-US" altLang="en-US" sz="72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03978011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BE3182D-55AA-72B9-2EE8-70E483131AD6}"/>
              </a:ext>
            </a:extLst>
          </p:cNvPr>
          <p:cNvPicPr>
            <a:picLocks noChangeAspect="1"/>
          </p:cNvPicPr>
          <p:nvPr/>
        </p:nvPicPr>
        <p:blipFill>
          <a:blip r:embed="rId2"/>
          <a:stretch>
            <a:fillRect/>
          </a:stretch>
        </p:blipFill>
        <p:spPr>
          <a:xfrm>
            <a:off x="0" y="183931"/>
            <a:ext cx="9144000" cy="3255579"/>
          </a:xfrm>
          <a:prstGeom prst="rect">
            <a:avLst/>
          </a:prstGeom>
        </p:spPr>
      </p:pic>
      <p:pic>
        <p:nvPicPr>
          <p:cNvPr id="11" name="Picture 10">
            <a:extLst>
              <a:ext uri="{FF2B5EF4-FFF2-40B4-BE49-F238E27FC236}">
                <a16:creationId xmlns:a16="http://schemas.microsoft.com/office/drawing/2014/main" id="{3DA05878-F2B7-1C99-6C74-782C00C10D3F}"/>
              </a:ext>
            </a:extLst>
          </p:cNvPr>
          <p:cNvPicPr>
            <a:picLocks noChangeAspect="1"/>
          </p:cNvPicPr>
          <p:nvPr/>
        </p:nvPicPr>
        <p:blipFill>
          <a:blip r:embed="rId3"/>
          <a:stretch>
            <a:fillRect/>
          </a:stretch>
        </p:blipFill>
        <p:spPr>
          <a:xfrm>
            <a:off x="5255" y="3200400"/>
            <a:ext cx="9144000" cy="3102296"/>
          </a:xfrm>
          <a:prstGeom prst="rect">
            <a:avLst/>
          </a:prstGeom>
        </p:spPr>
      </p:pic>
    </p:spTree>
    <p:extLst>
      <p:ext uri="{BB962C8B-B14F-4D97-AF65-F5344CB8AC3E}">
        <p14:creationId xmlns:p14="http://schemas.microsoft.com/office/powerpoint/2010/main" val="241375143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5A08B461-279D-61E1-8243-1562BC9AC62E}"/>
              </a:ext>
            </a:extLst>
          </p:cNvPr>
          <p:cNvPicPr>
            <a:picLocks noChangeAspect="1"/>
          </p:cNvPicPr>
          <p:nvPr/>
        </p:nvPicPr>
        <p:blipFill>
          <a:blip r:embed="rId2"/>
          <a:stretch>
            <a:fillRect/>
          </a:stretch>
        </p:blipFill>
        <p:spPr>
          <a:xfrm>
            <a:off x="685800" y="152400"/>
            <a:ext cx="7975856" cy="6296310"/>
          </a:xfrm>
          <a:prstGeom prst="rect">
            <a:avLst/>
          </a:prstGeom>
        </p:spPr>
      </p:pic>
    </p:spTree>
    <p:extLst>
      <p:ext uri="{BB962C8B-B14F-4D97-AF65-F5344CB8AC3E}">
        <p14:creationId xmlns:p14="http://schemas.microsoft.com/office/powerpoint/2010/main" val="196021615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73BC7B-D223-242B-DEEC-B49642377D7A}"/>
              </a:ext>
            </a:extLst>
          </p:cNvPr>
          <p:cNvSpPr>
            <a:spLocks noGrp="1"/>
          </p:cNvSpPr>
          <p:nvPr>
            <p:ph type="title"/>
          </p:nvPr>
        </p:nvSpPr>
        <p:spPr/>
        <p:txBody>
          <a:bodyPr/>
          <a:lstStyle/>
          <a:p>
            <a:r>
              <a:rPr lang="en-US" altLang="en-US" sz="3600" dirty="0"/>
              <a:t>Example</a:t>
            </a:r>
            <a:endParaRPr lang="en-US" dirty="0"/>
          </a:p>
        </p:txBody>
      </p:sp>
      <p:sp>
        <p:nvSpPr>
          <p:cNvPr id="5" name="Rectangle 1">
            <a:extLst>
              <a:ext uri="{FF2B5EF4-FFF2-40B4-BE49-F238E27FC236}">
                <a16:creationId xmlns:a16="http://schemas.microsoft.com/office/drawing/2014/main" id="{0D4ACF70-D67E-07BA-E383-83B493609BFF}"/>
              </a:ext>
            </a:extLst>
          </p:cNvPr>
          <p:cNvSpPr>
            <a:spLocks noChangeArrowheads="1"/>
          </p:cNvSpPr>
          <p:nvPr/>
        </p:nvSpPr>
        <p:spPr bwMode="auto">
          <a:xfrm>
            <a:off x="533400" y="1447800"/>
            <a:ext cx="3842590" cy="409342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33B3"/>
                </a:solidFill>
                <a:effectLst/>
                <a:latin typeface="JetBrains Mono"/>
              </a:rPr>
              <a:t>def </a:t>
            </a:r>
            <a:r>
              <a:rPr kumimoji="0" lang="en-US" altLang="en-US" sz="2000" b="0" i="0" u="none" strike="noStrike" cap="none" normalizeH="0" baseline="0" dirty="0">
                <a:ln>
                  <a:noFill/>
                </a:ln>
                <a:solidFill>
                  <a:srgbClr val="00627A"/>
                </a:solidFill>
                <a:effectLst/>
                <a:latin typeface="JetBrains Mono"/>
              </a:rPr>
              <a:t>main</a:t>
            </a:r>
            <a:r>
              <a:rPr kumimoji="0" lang="en-US" altLang="en-US" sz="2000" b="0" i="0" u="none" strike="noStrike" cap="none" normalizeH="0" baseline="0" dirty="0">
                <a:ln>
                  <a:noFill/>
                </a:ln>
                <a:solidFill>
                  <a:srgbClr val="080808"/>
                </a:solidFill>
                <a:effectLst/>
                <a:latin typeface="JetBrains Mono"/>
              </a:rPr>
              <a:t>():</a:t>
            </a:r>
            <a:br>
              <a:rPr kumimoji="0" lang="en-US" altLang="en-US" sz="2000" b="0" i="0" u="none" strike="noStrike" cap="none" normalizeH="0" baseline="0" dirty="0">
                <a:ln>
                  <a:noFill/>
                </a:ln>
                <a:solidFill>
                  <a:srgbClr val="080808"/>
                </a:solidFill>
                <a:effectLst/>
                <a:latin typeface="JetBrains Mono"/>
              </a:rPr>
            </a:br>
            <a:r>
              <a:rPr kumimoji="0" lang="en-US" altLang="en-US" sz="2000" b="0" i="0" u="none" strike="noStrike" cap="none" normalizeH="0" baseline="0" dirty="0">
                <a:ln>
                  <a:noFill/>
                </a:ln>
                <a:solidFill>
                  <a:srgbClr val="080808"/>
                </a:solidFill>
                <a:effectLst/>
                <a:latin typeface="JetBrains Mono"/>
              </a:rPr>
              <a:t>    </a:t>
            </a:r>
            <a:r>
              <a:rPr kumimoji="0" lang="en-US" altLang="en-US" sz="2000" b="0" i="0" u="none" strike="noStrike" cap="none" normalizeH="0" baseline="0" dirty="0">
                <a:ln>
                  <a:noFill/>
                </a:ln>
                <a:solidFill>
                  <a:srgbClr val="000000"/>
                </a:solidFill>
                <a:effectLst/>
                <a:latin typeface="JetBrains Mono"/>
              </a:rPr>
              <a:t>num1</a:t>
            </a:r>
            <a:r>
              <a:rPr kumimoji="0" lang="en-US" altLang="en-US" sz="2000" b="0" i="0" u="none" strike="noStrike" cap="none" normalizeH="0" baseline="0" dirty="0">
                <a:ln>
                  <a:noFill/>
                </a:ln>
                <a:solidFill>
                  <a:srgbClr val="080808"/>
                </a:solidFill>
                <a:effectLst/>
                <a:latin typeface="JetBrains Mono"/>
              </a:rPr>
              <a:t>=</a:t>
            </a:r>
            <a:r>
              <a:rPr kumimoji="0" lang="en-US" altLang="en-US" sz="2000" b="0" i="0" u="none" strike="noStrike" cap="none" normalizeH="0" baseline="0" dirty="0">
                <a:ln>
                  <a:noFill/>
                </a:ln>
                <a:solidFill>
                  <a:srgbClr val="000080"/>
                </a:solidFill>
                <a:effectLst/>
                <a:latin typeface="JetBrains Mono"/>
              </a:rPr>
              <a:t>int</a:t>
            </a:r>
            <a:r>
              <a:rPr kumimoji="0" lang="en-US" altLang="en-US" sz="2000" b="0" i="0" u="none" strike="noStrike" cap="none" normalizeH="0" baseline="0" dirty="0">
                <a:ln>
                  <a:noFill/>
                </a:ln>
                <a:solidFill>
                  <a:srgbClr val="080808"/>
                </a:solidFill>
                <a:effectLst/>
                <a:latin typeface="JetBrains Mono"/>
              </a:rPr>
              <a:t>(</a:t>
            </a:r>
            <a:r>
              <a:rPr kumimoji="0" lang="en-US" altLang="en-US" sz="2000" b="0" i="0" u="none" strike="noStrike" cap="none" normalizeH="0" baseline="0" dirty="0">
                <a:ln>
                  <a:noFill/>
                </a:ln>
                <a:solidFill>
                  <a:srgbClr val="000080"/>
                </a:solidFill>
                <a:effectLst/>
                <a:latin typeface="JetBrains Mono"/>
              </a:rPr>
              <a:t>input</a:t>
            </a:r>
            <a:r>
              <a:rPr kumimoji="0" lang="en-US" altLang="en-US" sz="2000" b="0" i="0" u="none" strike="noStrike" cap="none" normalizeH="0" baseline="0" dirty="0">
                <a:ln>
                  <a:noFill/>
                </a:ln>
                <a:solidFill>
                  <a:srgbClr val="080808"/>
                </a:solidFill>
                <a:effectLst/>
                <a:latin typeface="JetBrains Mono"/>
              </a:rPr>
              <a:t>(</a:t>
            </a:r>
            <a:r>
              <a:rPr kumimoji="0" lang="en-US" altLang="en-US" sz="2000" b="0" i="0" u="none" strike="noStrike" cap="none" normalizeH="0" baseline="0" dirty="0">
                <a:ln>
                  <a:noFill/>
                </a:ln>
                <a:solidFill>
                  <a:srgbClr val="067D17"/>
                </a:solidFill>
                <a:effectLst/>
                <a:latin typeface="JetBrains Mono"/>
              </a:rPr>
              <a:t>"Entre num1: "</a:t>
            </a:r>
            <a:r>
              <a:rPr kumimoji="0" lang="en-US" altLang="en-US" sz="2000" b="0" i="0" u="none" strike="noStrike" cap="none" normalizeH="0" baseline="0" dirty="0">
                <a:ln>
                  <a:noFill/>
                </a:ln>
                <a:solidFill>
                  <a:srgbClr val="080808"/>
                </a:solidFill>
                <a:effectLst/>
                <a:latin typeface="JetBrains Mono"/>
              </a:rPr>
              <a:t>))</a:t>
            </a:r>
            <a:br>
              <a:rPr kumimoji="0" lang="en-US" altLang="en-US" sz="2000" b="0" i="0" u="none" strike="noStrike" cap="none" normalizeH="0" baseline="0" dirty="0">
                <a:ln>
                  <a:noFill/>
                </a:ln>
                <a:solidFill>
                  <a:srgbClr val="080808"/>
                </a:solidFill>
                <a:effectLst/>
                <a:latin typeface="JetBrains Mono"/>
              </a:rPr>
            </a:br>
            <a:r>
              <a:rPr kumimoji="0" lang="en-US" altLang="en-US" sz="2000" b="0" i="0" u="none" strike="noStrike" cap="none" normalizeH="0" baseline="0" dirty="0">
                <a:ln>
                  <a:noFill/>
                </a:ln>
                <a:solidFill>
                  <a:srgbClr val="080808"/>
                </a:solidFill>
                <a:effectLst/>
                <a:latin typeface="JetBrains Mono"/>
              </a:rPr>
              <a:t>    </a:t>
            </a:r>
            <a:r>
              <a:rPr kumimoji="0" lang="en-US" altLang="en-US" sz="2000" b="0" i="0" u="none" strike="noStrike" cap="none" normalizeH="0" baseline="0" dirty="0">
                <a:ln>
                  <a:noFill/>
                </a:ln>
                <a:solidFill>
                  <a:srgbClr val="000000"/>
                </a:solidFill>
                <a:effectLst/>
                <a:latin typeface="JetBrains Mono"/>
              </a:rPr>
              <a:t>num2</a:t>
            </a:r>
            <a:r>
              <a:rPr kumimoji="0" lang="en-US" altLang="en-US" sz="2000" b="0" i="0" u="none" strike="noStrike" cap="none" normalizeH="0" baseline="0" dirty="0">
                <a:ln>
                  <a:noFill/>
                </a:ln>
                <a:solidFill>
                  <a:srgbClr val="080808"/>
                </a:solidFill>
                <a:effectLst/>
                <a:latin typeface="JetBrains Mono"/>
              </a:rPr>
              <a:t>=</a:t>
            </a:r>
            <a:r>
              <a:rPr kumimoji="0" lang="en-US" altLang="en-US" sz="2000" b="0" i="0" u="none" strike="noStrike" cap="none" normalizeH="0" baseline="0" dirty="0">
                <a:ln>
                  <a:noFill/>
                </a:ln>
                <a:solidFill>
                  <a:srgbClr val="000080"/>
                </a:solidFill>
                <a:effectLst/>
                <a:latin typeface="JetBrains Mono"/>
              </a:rPr>
              <a:t>int</a:t>
            </a:r>
            <a:r>
              <a:rPr kumimoji="0" lang="en-US" altLang="en-US" sz="2000" b="0" i="0" u="none" strike="noStrike" cap="none" normalizeH="0" baseline="0" dirty="0">
                <a:ln>
                  <a:noFill/>
                </a:ln>
                <a:solidFill>
                  <a:srgbClr val="080808"/>
                </a:solidFill>
                <a:effectLst/>
                <a:latin typeface="JetBrains Mono"/>
              </a:rPr>
              <a:t>(</a:t>
            </a:r>
            <a:r>
              <a:rPr kumimoji="0" lang="en-US" altLang="en-US" sz="2000" b="0" i="0" u="none" strike="noStrike" cap="none" normalizeH="0" baseline="0" dirty="0">
                <a:ln>
                  <a:noFill/>
                </a:ln>
                <a:solidFill>
                  <a:srgbClr val="000080"/>
                </a:solidFill>
                <a:effectLst/>
                <a:latin typeface="JetBrains Mono"/>
              </a:rPr>
              <a:t>input</a:t>
            </a:r>
            <a:r>
              <a:rPr kumimoji="0" lang="en-US" altLang="en-US" sz="2000" b="0" i="0" u="none" strike="noStrike" cap="none" normalizeH="0" baseline="0" dirty="0">
                <a:ln>
                  <a:noFill/>
                </a:ln>
                <a:solidFill>
                  <a:srgbClr val="080808"/>
                </a:solidFill>
                <a:effectLst/>
                <a:latin typeface="JetBrains Mono"/>
              </a:rPr>
              <a:t>(</a:t>
            </a:r>
            <a:r>
              <a:rPr kumimoji="0" lang="en-US" altLang="en-US" sz="2000" b="0" i="0" u="none" strike="noStrike" cap="none" normalizeH="0" baseline="0" dirty="0">
                <a:ln>
                  <a:noFill/>
                </a:ln>
                <a:solidFill>
                  <a:srgbClr val="067D17"/>
                </a:solidFill>
                <a:effectLst/>
                <a:latin typeface="JetBrains Mono"/>
              </a:rPr>
              <a:t>"Entre num2: "</a:t>
            </a:r>
            <a:r>
              <a:rPr kumimoji="0" lang="en-US" altLang="en-US" sz="2000" b="0" i="0" u="none" strike="noStrike" cap="none" normalizeH="0" baseline="0" dirty="0">
                <a:ln>
                  <a:noFill/>
                </a:ln>
                <a:solidFill>
                  <a:srgbClr val="080808"/>
                </a:solidFill>
                <a:effectLst/>
                <a:latin typeface="JetBrains Mono"/>
              </a:rPr>
              <a:t>))</a:t>
            </a:r>
            <a:br>
              <a:rPr kumimoji="0" lang="en-US" altLang="en-US" sz="2000" b="0" i="0" u="none" strike="noStrike" cap="none" normalizeH="0" baseline="0" dirty="0">
                <a:ln>
                  <a:noFill/>
                </a:ln>
                <a:solidFill>
                  <a:srgbClr val="080808"/>
                </a:solidFill>
                <a:effectLst/>
                <a:latin typeface="JetBrains Mono"/>
              </a:rPr>
            </a:br>
            <a:r>
              <a:rPr kumimoji="0" lang="en-US" altLang="en-US" sz="2000" b="0" i="0" u="none" strike="noStrike" cap="none" normalizeH="0" baseline="0" dirty="0">
                <a:ln>
                  <a:noFill/>
                </a:ln>
                <a:solidFill>
                  <a:srgbClr val="080808"/>
                </a:solidFill>
                <a:effectLst/>
                <a:latin typeface="JetBrains Mono"/>
              </a:rPr>
              <a:t>    </a:t>
            </a:r>
            <a:r>
              <a:rPr kumimoji="0" lang="en-US" altLang="en-US" sz="2000" b="0" i="0" u="none" strike="noStrike" cap="none" normalizeH="0" baseline="0" dirty="0">
                <a:ln>
                  <a:noFill/>
                </a:ln>
                <a:solidFill>
                  <a:srgbClr val="000000"/>
                </a:solidFill>
                <a:effectLst/>
                <a:latin typeface="JetBrains Mono"/>
              </a:rPr>
              <a:t>result</a:t>
            </a:r>
            <a:r>
              <a:rPr kumimoji="0" lang="en-US" altLang="en-US" sz="2000" b="0" i="0" u="none" strike="noStrike" cap="none" normalizeH="0" baseline="0" dirty="0">
                <a:ln>
                  <a:noFill/>
                </a:ln>
                <a:solidFill>
                  <a:srgbClr val="080808"/>
                </a:solidFill>
                <a:effectLst/>
                <a:latin typeface="JetBrains Mono"/>
              </a:rPr>
              <a:t>=divide(</a:t>
            </a:r>
            <a:r>
              <a:rPr kumimoji="0" lang="en-US" altLang="en-US" sz="2000" b="0" i="0" u="none" strike="noStrike" cap="none" normalizeH="0" baseline="0" dirty="0">
                <a:ln>
                  <a:noFill/>
                </a:ln>
                <a:solidFill>
                  <a:srgbClr val="000000"/>
                </a:solidFill>
                <a:effectLst/>
                <a:latin typeface="JetBrains Mono"/>
              </a:rPr>
              <a:t>num1</a:t>
            </a:r>
            <a:r>
              <a:rPr kumimoji="0" lang="en-US" altLang="en-US" sz="2000" b="0" i="0" u="none" strike="noStrike" cap="none" normalizeH="0" baseline="0" dirty="0">
                <a:ln>
                  <a:noFill/>
                </a:ln>
                <a:solidFill>
                  <a:srgbClr val="080808"/>
                </a:solidFill>
                <a:effectLst/>
                <a:latin typeface="JetBrains Mono"/>
              </a:rPr>
              <a:t>,</a:t>
            </a:r>
            <a:r>
              <a:rPr kumimoji="0" lang="en-US" altLang="en-US" sz="2000" b="0" i="0" u="none" strike="noStrike" cap="none" normalizeH="0" baseline="0" dirty="0">
                <a:ln>
                  <a:noFill/>
                </a:ln>
                <a:solidFill>
                  <a:srgbClr val="000000"/>
                </a:solidFill>
                <a:effectLst/>
                <a:latin typeface="JetBrains Mono"/>
              </a:rPr>
              <a:t>num2</a:t>
            </a:r>
            <a:r>
              <a:rPr kumimoji="0" lang="en-US" altLang="en-US" sz="2000" b="0" i="0" u="none" strike="noStrike" cap="none" normalizeH="0" baseline="0" dirty="0">
                <a:ln>
                  <a:noFill/>
                </a:ln>
                <a:solidFill>
                  <a:srgbClr val="080808"/>
                </a:solidFill>
                <a:effectLst/>
                <a:latin typeface="JetBrains Mono"/>
              </a:rPr>
              <a:t>)</a:t>
            </a:r>
            <a:br>
              <a:rPr kumimoji="0" lang="en-US" altLang="en-US" sz="2000" b="0" i="0" u="none" strike="noStrike" cap="none" normalizeH="0" baseline="0" dirty="0">
                <a:ln>
                  <a:noFill/>
                </a:ln>
                <a:solidFill>
                  <a:srgbClr val="080808"/>
                </a:solidFill>
                <a:effectLst/>
                <a:latin typeface="JetBrains Mono"/>
              </a:rPr>
            </a:br>
            <a:r>
              <a:rPr kumimoji="0" lang="en-US" altLang="en-US" sz="2000" b="0" i="0" u="none" strike="noStrike" cap="none" normalizeH="0" baseline="0" dirty="0">
                <a:ln>
                  <a:noFill/>
                </a:ln>
                <a:solidFill>
                  <a:srgbClr val="080808"/>
                </a:solidFill>
                <a:effectLst/>
                <a:latin typeface="JetBrains Mono"/>
              </a:rPr>
              <a:t>    </a:t>
            </a:r>
            <a:r>
              <a:rPr kumimoji="0" lang="en-US" altLang="en-US" sz="2000" b="0" i="0" u="none" strike="noStrike" cap="none" normalizeH="0" baseline="0" dirty="0">
                <a:ln>
                  <a:noFill/>
                </a:ln>
                <a:solidFill>
                  <a:srgbClr val="000080"/>
                </a:solidFill>
                <a:effectLst/>
                <a:latin typeface="JetBrains Mono"/>
              </a:rPr>
              <a:t>print</a:t>
            </a:r>
            <a:r>
              <a:rPr kumimoji="0" lang="en-US" altLang="en-US" sz="2000" b="0" i="0" u="none" strike="noStrike" cap="none" normalizeH="0" baseline="0" dirty="0">
                <a:ln>
                  <a:noFill/>
                </a:ln>
                <a:solidFill>
                  <a:srgbClr val="080808"/>
                </a:solidFill>
                <a:effectLst/>
                <a:latin typeface="JetBrains Mono"/>
              </a:rPr>
              <a:t>(</a:t>
            </a:r>
            <a:r>
              <a:rPr kumimoji="0" lang="en-US" altLang="en-US" sz="2000" b="0" i="0" u="none" strike="noStrike" cap="none" normalizeH="0" baseline="0" dirty="0">
                <a:ln>
                  <a:noFill/>
                </a:ln>
                <a:solidFill>
                  <a:srgbClr val="000000"/>
                </a:solidFill>
                <a:effectLst/>
                <a:latin typeface="JetBrains Mono"/>
              </a:rPr>
              <a:t>result</a:t>
            </a:r>
            <a:r>
              <a:rPr kumimoji="0" lang="en-US" altLang="en-US" sz="2000" b="0" i="0" u="none" strike="noStrike" cap="none" normalizeH="0" baseline="0" dirty="0">
                <a:ln>
                  <a:noFill/>
                </a:ln>
                <a:solidFill>
                  <a:srgbClr val="080808"/>
                </a:solidFill>
                <a:effectLst/>
                <a:latin typeface="JetBrains Mono"/>
              </a:rPr>
              <a:t>)</a:t>
            </a:r>
            <a:br>
              <a:rPr kumimoji="0" lang="en-US" altLang="en-US" sz="2000" b="0" i="0" u="none" strike="noStrike" cap="none" normalizeH="0" baseline="0" dirty="0">
                <a:ln>
                  <a:noFill/>
                </a:ln>
                <a:solidFill>
                  <a:srgbClr val="080808"/>
                </a:solidFill>
                <a:effectLst/>
                <a:latin typeface="JetBrains Mono"/>
              </a:rPr>
            </a:br>
            <a:r>
              <a:rPr kumimoji="0" lang="en-US" altLang="en-US" sz="2000" b="0" i="0" u="none" strike="noStrike" cap="none" normalizeH="0" baseline="0" dirty="0">
                <a:ln>
                  <a:noFill/>
                </a:ln>
                <a:solidFill>
                  <a:srgbClr val="0033B3"/>
                </a:solidFill>
                <a:effectLst/>
                <a:latin typeface="JetBrains Mono"/>
              </a:rPr>
              <a:t>def </a:t>
            </a:r>
            <a:r>
              <a:rPr kumimoji="0" lang="en-US" altLang="en-US" sz="2000" b="0" i="0" u="none" strike="noStrike" cap="none" normalizeH="0" baseline="0" dirty="0">
                <a:ln>
                  <a:noFill/>
                </a:ln>
                <a:solidFill>
                  <a:srgbClr val="00627A"/>
                </a:solidFill>
                <a:effectLst/>
                <a:latin typeface="JetBrains Mono"/>
              </a:rPr>
              <a:t>divide</a:t>
            </a:r>
            <a:r>
              <a:rPr kumimoji="0" lang="en-US" altLang="en-US" sz="2000" b="0" i="0" u="none" strike="noStrike" cap="none" normalizeH="0" baseline="0" dirty="0">
                <a:ln>
                  <a:noFill/>
                </a:ln>
                <a:solidFill>
                  <a:srgbClr val="080808"/>
                </a:solidFill>
                <a:effectLst/>
                <a:latin typeface="JetBrains Mono"/>
              </a:rPr>
              <a:t>(number1,number2):</a:t>
            </a:r>
            <a:br>
              <a:rPr kumimoji="0" lang="en-US" altLang="en-US" sz="2000" b="0" i="0" u="none" strike="noStrike" cap="none" normalizeH="0" baseline="0" dirty="0">
                <a:ln>
                  <a:noFill/>
                </a:ln>
                <a:solidFill>
                  <a:srgbClr val="080808"/>
                </a:solidFill>
                <a:effectLst/>
                <a:latin typeface="JetBrains Mono"/>
              </a:rPr>
            </a:br>
            <a:r>
              <a:rPr kumimoji="0" lang="en-US" altLang="en-US" sz="2000" b="0" i="0" u="none" strike="noStrike" cap="none" normalizeH="0" baseline="0" dirty="0">
                <a:ln>
                  <a:noFill/>
                </a:ln>
                <a:solidFill>
                  <a:srgbClr val="080808"/>
                </a:solidFill>
                <a:effectLst/>
                <a:latin typeface="JetBrains Mono"/>
              </a:rPr>
              <a:t>    </a:t>
            </a:r>
            <a:r>
              <a:rPr kumimoji="0" lang="en-US" altLang="en-US" sz="2000" b="0" i="0" u="none" strike="noStrike" cap="none" normalizeH="0" baseline="0" dirty="0">
                <a:ln>
                  <a:noFill/>
                </a:ln>
                <a:solidFill>
                  <a:srgbClr val="0033B3"/>
                </a:solidFill>
                <a:effectLst/>
                <a:latin typeface="JetBrains Mono"/>
              </a:rPr>
              <a:t>if </a:t>
            </a:r>
            <a:r>
              <a:rPr kumimoji="0" lang="en-US" altLang="en-US" sz="2000" b="0" i="0" u="none" strike="noStrike" cap="none" normalizeH="0" baseline="0" dirty="0">
                <a:ln>
                  <a:noFill/>
                </a:ln>
                <a:solidFill>
                  <a:srgbClr val="080808"/>
                </a:solidFill>
                <a:effectLst/>
                <a:latin typeface="JetBrains Mono"/>
              </a:rPr>
              <a:t>number2==</a:t>
            </a:r>
            <a:r>
              <a:rPr kumimoji="0" lang="en-US" altLang="en-US" sz="2000" b="0" i="0" u="none" strike="noStrike" cap="none" normalizeH="0" baseline="0" dirty="0">
                <a:ln>
                  <a:noFill/>
                </a:ln>
                <a:solidFill>
                  <a:srgbClr val="1750EB"/>
                </a:solidFill>
                <a:effectLst/>
                <a:latin typeface="JetBrains Mono"/>
              </a:rPr>
              <a:t>0</a:t>
            </a:r>
            <a:r>
              <a:rPr kumimoji="0" lang="en-US" altLang="en-US" sz="2000" b="0" i="0" u="none" strike="noStrike" cap="none" normalizeH="0" baseline="0" dirty="0">
                <a:ln>
                  <a:noFill/>
                </a:ln>
                <a:solidFill>
                  <a:srgbClr val="080808"/>
                </a:solidFill>
                <a:effectLst/>
                <a:latin typeface="JetBrains Mono"/>
              </a:rPr>
              <a:t>:</a:t>
            </a:r>
            <a:br>
              <a:rPr kumimoji="0" lang="en-US" altLang="en-US" sz="2000" b="0" i="0" u="none" strike="noStrike" cap="none" normalizeH="0" baseline="0" dirty="0">
                <a:ln>
                  <a:noFill/>
                </a:ln>
                <a:solidFill>
                  <a:srgbClr val="080808"/>
                </a:solidFill>
                <a:effectLst/>
                <a:latin typeface="JetBrains Mono"/>
              </a:rPr>
            </a:br>
            <a:r>
              <a:rPr kumimoji="0" lang="en-US" altLang="en-US" sz="2000" b="0" i="0" u="none" strike="noStrike" cap="none" normalizeH="0" baseline="0" dirty="0">
                <a:ln>
                  <a:noFill/>
                </a:ln>
                <a:solidFill>
                  <a:srgbClr val="080808"/>
                </a:solidFill>
                <a:effectLst/>
                <a:latin typeface="JetBrains Mono"/>
              </a:rPr>
              <a:t>        </a:t>
            </a:r>
            <a:r>
              <a:rPr kumimoji="0" lang="en-US" altLang="en-US" sz="2000" b="0" i="0" u="none" strike="noStrike" cap="none" normalizeH="0" baseline="0" dirty="0">
                <a:ln>
                  <a:noFill/>
                </a:ln>
                <a:solidFill>
                  <a:srgbClr val="808080"/>
                </a:solidFill>
                <a:effectLst/>
                <a:latin typeface="JetBrains Mono"/>
              </a:rPr>
              <a:t>result</a:t>
            </a:r>
            <a:r>
              <a:rPr kumimoji="0" lang="en-US" altLang="en-US" sz="2000" b="0" i="0" u="none" strike="noStrike" cap="none" normalizeH="0" baseline="0" dirty="0">
                <a:ln>
                  <a:noFill/>
                </a:ln>
                <a:solidFill>
                  <a:srgbClr val="080808"/>
                </a:solidFill>
                <a:effectLst/>
                <a:latin typeface="JetBrains Mono"/>
              </a:rPr>
              <a:t>=</a:t>
            </a:r>
            <a:r>
              <a:rPr kumimoji="0" lang="en-US" altLang="en-US" sz="2000" b="0" i="0" u="none" strike="noStrike" cap="none" normalizeH="0" baseline="0" dirty="0">
                <a:ln>
                  <a:noFill/>
                </a:ln>
                <a:solidFill>
                  <a:srgbClr val="0033B3"/>
                </a:solidFill>
                <a:effectLst/>
                <a:latin typeface="JetBrains Mono"/>
              </a:rPr>
              <a:t>None</a:t>
            </a:r>
            <a:br>
              <a:rPr kumimoji="0" lang="en-US" altLang="en-US" sz="2000" b="0" i="0" u="none" strike="noStrike" cap="none" normalizeH="0" baseline="0" dirty="0">
                <a:ln>
                  <a:noFill/>
                </a:ln>
                <a:solidFill>
                  <a:srgbClr val="0033B3"/>
                </a:solidFill>
                <a:effectLst/>
                <a:latin typeface="JetBrains Mono"/>
              </a:rPr>
            </a:br>
            <a:r>
              <a:rPr kumimoji="0" lang="en-US" altLang="en-US" sz="2000" b="0" i="0" u="none" strike="noStrike" cap="none" normalizeH="0" baseline="0" dirty="0">
                <a:ln>
                  <a:noFill/>
                </a:ln>
                <a:solidFill>
                  <a:srgbClr val="0033B3"/>
                </a:solidFill>
                <a:effectLst/>
                <a:latin typeface="JetBrains Mono"/>
              </a:rPr>
              <a:t>    else</a:t>
            </a:r>
            <a:r>
              <a:rPr kumimoji="0" lang="en-US" altLang="en-US" sz="2000" b="0" i="0" u="none" strike="noStrike" cap="none" normalizeH="0" baseline="0" dirty="0">
                <a:ln>
                  <a:noFill/>
                </a:ln>
                <a:solidFill>
                  <a:srgbClr val="080808"/>
                </a:solidFill>
                <a:effectLst/>
                <a:latin typeface="JetBrains Mono"/>
              </a:rPr>
              <a:t>:</a:t>
            </a:r>
            <a:br>
              <a:rPr kumimoji="0" lang="en-US" altLang="en-US" sz="2000" b="0" i="0" u="none" strike="noStrike" cap="none" normalizeH="0" baseline="0" dirty="0">
                <a:ln>
                  <a:noFill/>
                </a:ln>
                <a:solidFill>
                  <a:srgbClr val="080808"/>
                </a:solidFill>
                <a:effectLst/>
                <a:latin typeface="JetBrains Mono"/>
              </a:rPr>
            </a:br>
            <a:r>
              <a:rPr kumimoji="0" lang="en-US" altLang="en-US" sz="2000" b="0" i="0" u="none" strike="noStrike" cap="none" normalizeH="0" baseline="0" dirty="0">
                <a:ln>
                  <a:noFill/>
                </a:ln>
                <a:solidFill>
                  <a:srgbClr val="080808"/>
                </a:solidFill>
                <a:effectLst/>
                <a:latin typeface="JetBrains Mono"/>
              </a:rPr>
              <a:t>        </a:t>
            </a:r>
            <a:r>
              <a:rPr kumimoji="0" lang="en-US" altLang="en-US" sz="2000" b="0" i="0" u="none" strike="noStrike" cap="none" normalizeH="0" baseline="0" dirty="0">
                <a:ln>
                  <a:noFill/>
                </a:ln>
                <a:solidFill>
                  <a:srgbClr val="000000"/>
                </a:solidFill>
                <a:effectLst/>
                <a:latin typeface="JetBrains Mono"/>
              </a:rPr>
              <a:t>result</a:t>
            </a:r>
            <a:r>
              <a:rPr kumimoji="0" lang="en-US" altLang="en-US" sz="2000" b="0" i="0" u="none" strike="noStrike" cap="none" normalizeH="0" baseline="0" dirty="0">
                <a:ln>
                  <a:noFill/>
                </a:ln>
                <a:solidFill>
                  <a:srgbClr val="080808"/>
                </a:solidFill>
                <a:effectLst/>
                <a:latin typeface="JetBrains Mono"/>
              </a:rPr>
              <a:t>=number1/number2</a:t>
            </a:r>
            <a:br>
              <a:rPr kumimoji="0" lang="en-US" altLang="en-US" sz="2000" b="0" i="0" u="none" strike="noStrike" cap="none" normalizeH="0" baseline="0" dirty="0">
                <a:ln>
                  <a:noFill/>
                </a:ln>
                <a:solidFill>
                  <a:srgbClr val="080808"/>
                </a:solidFill>
                <a:effectLst/>
                <a:latin typeface="JetBrains Mono"/>
              </a:rPr>
            </a:br>
            <a:r>
              <a:rPr kumimoji="0" lang="en-US" altLang="en-US" sz="2000" b="0" i="0" u="none" strike="noStrike" cap="none" normalizeH="0" baseline="0" dirty="0">
                <a:ln>
                  <a:noFill/>
                </a:ln>
                <a:solidFill>
                  <a:srgbClr val="080808"/>
                </a:solidFill>
                <a:effectLst/>
                <a:latin typeface="JetBrains Mono"/>
              </a:rPr>
              <a:t>        </a:t>
            </a:r>
            <a:r>
              <a:rPr kumimoji="0" lang="en-US" altLang="en-US" sz="2000" b="0" i="0" u="none" strike="noStrike" cap="none" normalizeH="0" baseline="0" dirty="0">
                <a:ln>
                  <a:noFill/>
                </a:ln>
                <a:solidFill>
                  <a:srgbClr val="0033B3"/>
                </a:solidFill>
                <a:effectLst/>
                <a:latin typeface="JetBrains Mono"/>
              </a:rPr>
              <a:t>return </a:t>
            </a:r>
            <a:r>
              <a:rPr kumimoji="0" lang="en-US" altLang="en-US" sz="2000" b="0" i="0" u="none" strike="noStrike" cap="none" normalizeH="0" baseline="0" dirty="0">
                <a:ln>
                  <a:noFill/>
                </a:ln>
                <a:solidFill>
                  <a:srgbClr val="000000"/>
                </a:solidFill>
                <a:effectLst/>
                <a:latin typeface="JetBrains Mono"/>
              </a:rPr>
              <a:t>result</a:t>
            </a:r>
            <a:br>
              <a:rPr kumimoji="0" lang="en-US" altLang="en-US" sz="2000" b="0" i="0" u="none" strike="noStrike" cap="none" normalizeH="0" baseline="0" dirty="0">
                <a:ln>
                  <a:noFill/>
                </a:ln>
                <a:solidFill>
                  <a:srgbClr val="000000"/>
                </a:solidFill>
                <a:effectLst/>
                <a:latin typeface="JetBrains Mono"/>
              </a:rPr>
            </a:br>
            <a:br>
              <a:rPr kumimoji="0" lang="en-US" altLang="en-US" sz="2000" b="0" i="0" u="none" strike="noStrike" cap="none" normalizeH="0" baseline="0" dirty="0">
                <a:ln>
                  <a:noFill/>
                </a:ln>
                <a:solidFill>
                  <a:srgbClr val="000000"/>
                </a:solidFill>
                <a:effectLst/>
                <a:latin typeface="JetBrains Mono"/>
              </a:rPr>
            </a:br>
            <a:r>
              <a:rPr kumimoji="0" lang="en-US" altLang="en-US" sz="2000" b="0" i="0" u="none" strike="noStrike" cap="none" normalizeH="0" baseline="0" dirty="0">
                <a:ln>
                  <a:noFill/>
                </a:ln>
                <a:solidFill>
                  <a:srgbClr val="080808"/>
                </a:solidFill>
                <a:effectLst/>
                <a:latin typeface="JetBrains Mono"/>
              </a:rPr>
              <a:t>main()</a:t>
            </a:r>
            <a:endParaRPr kumimoji="0" lang="en-US" altLang="en-US" sz="4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52628590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73B42-9284-A3E9-5232-DF10B65B4744}"/>
              </a:ext>
            </a:extLst>
          </p:cNvPr>
          <p:cNvSpPr>
            <a:spLocks noGrp="1"/>
          </p:cNvSpPr>
          <p:nvPr>
            <p:ph type="title"/>
          </p:nvPr>
        </p:nvSpPr>
        <p:spPr/>
        <p:txBody>
          <a:bodyPr/>
          <a:lstStyle/>
          <a:p>
            <a:r>
              <a:rPr lang="en-US" altLang="en-US" sz="3200" dirty="0"/>
              <a:t>Example</a:t>
            </a:r>
            <a:endParaRPr lang="en-US" dirty="0"/>
          </a:p>
        </p:txBody>
      </p:sp>
      <p:sp>
        <p:nvSpPr>
          <p:cNvPr id="4" name="Rectangle 1">
            <a:extLst>
              <a:ext uri="{FF2B5EF4-FFF2-40B4-BE49-F238E27FC236}">
                <a16:creationId xmlns:a16="http://schemas.microsoft.com/office/drawing/2014/main" id="{504CAF24-A157-E8BA-9E2E-7798AEE27087}"/>
              </a:ext>
            </a:extLst>
          </p:cNvPr>
          <p:cNvSpPr>
            <a:spLocks noGrp="1" noChangeArrowheads="1"/>
          </p:cNvSpPr>
          <p:nvPr>
            <p:ph idx="1"/>
          </p:nvPr>
        </p:nvSpPr>
        <p:spPr bwMode="auto">
          <a:xfrm>
            <a:off x="914400" y="1312652"/>
            <a:ext cx="5084469" cy="520142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33B3"/>
                </a:solidFill>
                <a:effectLst/>
                <a:latin typeface="JetBrains Mono"/>
              </a:rPr>
              <a:t>def </a:t>
            </a:r>
            <a:r>
              <a:rPr kumimoji="0" lang="en-US" altLang="en-US" sz="1800" b="0" i="0" u="none" strike="noStrike" cap="none" normalizeH="0" baseline="0" dirty="0">
                <a:ln>
                  <a:noFill/>
                </a:ln>
                <a:solidFill>
                  <a:srgbClr val="00627A"/>
                </a:solidFill>
                <a:effectLst/>
                <a:latin typeface="JetBrains Mono"/>
              </a:rPr>
              <a:t>main</a:t>
            </a:r>
            <a:r>
              <a:rPr kumimoji="0" lang="en-US" altLang="en-US" sz="1800" b="0" i="0" u="none" strike="noStrike" cap="none" normalizeH="0" baseline="0" dirty="0">
                <a:ln>
                  <a:noFill/>
                </a:ln>
                <a:solidFill>
                  <a:srgbClr val="080808"/>
                </a:solidFill>
                <a:effectLst/>
                <a:latin typeface="JetBrains Mono"/>
              </a:rPr>
              <a:t>():</a:t>
            </a:r>
            <a:br>
              <a:rPr kumimoji="0" lang="en-US" altLang="en-US" sz="1800" b="0" i="0" u="none" strike="noStrike" cap="none" normalizeH="0" baseline="0" dirty="0">
                <a:ln>
                  <a:noFill/>
                </a:ln>
                <a:solidFill>
                  <a:srgbClr val="080808"/>
                </a:solidFill>
                <a:effectLst/>
                <a:latin typeface="JetBrains Mono"/>
              </a:rPr>
            </a:br>
            <a:r>
              <a:rPr kumimoji="0" lang="en-US" altLang="en-US" sz="1800" b="0" i="0" u="none" strike="noStrike" cap="none" normalizeH="0" baseline="0" dirty="0">
                <a:ln>
                  <a:noFill/>
                </a:ln>
                <a:solidFill>
                  <a:srgbClr val="080808"/>
                </a:solidFill>
                <a:effectLst/>
                <a:latin typeface="JetBrains Mono"/>
              </a:rPr>
              <a:t>    </a:t>
            </a:r>
            <a:r>
              <a:rPr kumimoji="0" lang="en-US" altLang="en-US" sz="1800" b="0" i="0" u="none" strike="noStrike" cap="none" normalizeH="0" baseline="0" dirty="0">
                <a:ln>
                  <a:noFill/>
                </a:ln>
                <a:solidFill>
                  <a:srgbClr val="000000"/>
                </a:solidFill>
                <a:effectLst/>
                <a:latin typeface="JetBrains Mono"/>
              </a:rPr>
              <a:t>num1 </a:t>
            </a:r>
            <a:r>
              <a:rPr kumimoji="0" lang="en-US" altLang="en-US" sz="1800" b="0" i="0" u="none" strike="noStrike" cap="none" normalizeH="0" baseline="0" dirty="0">
                <a:ln>
                  <a:noFill/>
                </a:ln>
                <a:solidFill>
                  <a:srgbClr val="080808"/>
                </a:solidFill>
                <a:effectLst/>
                <a:latin typeface="JetBrains Mono"/>
              </a:rPr>
              <a:t>= </a:t>
            </a:r>
            <a:r>
              <a:rPr kumimoji="0" lang="en-US" altLang="en-US" sz="1800" b="0" i="0" u="none" strike="noStrike" cap="none" normalizeH="0" baseline="0" dirty="0">
                <a:ln>
                  <a:noFill/>
                </a:ln>
                <a:solidFill>
                  <a:srgbClr val="000080"/>
                </a:solidFill>
                <a:effectLst/>
                <a:latin typeface="JetBrains Mono"/>
              </a:rPr>
              <a:t>int</a:t>
            </a:r>
            <a:r>
              <a:rPr kumimoji="0" lang="en-US" altLang="en-US" sz="1800" b="0" i="0" u="none" strike="noStrike" cap="none" normalizeH="0" baseline="0" dirty="0">
                <a:ln>
                  <a:noFill/>
                </a:ln>
                <a:solidFill>
                  <a:srgbClr val="080808"/>
                </a:solidFill>
                <a:effectLst/>
                <a:latin typeface="JetBrains Mono"/>
              </a:rPr>
              <a:t>(</a:t>
            </a:r>
            <a:r>
              <a:rPr kumimoji="0" lang="en-US" altLang="en-US" sz="1800" b="0" i="0" u="none" strike="noStrike" cap="none" normalizeH="0" baseline="0" dirty="0">
                <a:ln>
                  <a:noFill/>
                </a:ln>
                <a:solidFill>
                  <a:srgbClr val="000080"/>
                </a:solidFill>
                <a:effectLst/>
                <a:latin typeface="JetBrains Mono"/>
              </a:rPr>
              <a:t>input</a:t>
            </a:r>
            <a:r>
              <a:rPr kumimoji="0" lang="en-US" altLang="en-US" sz="1800" b="0" i="0" u="none" strike="noStrike" cap="none" normalizeH="0" baseline="0" dirty="0">
                <a:ln>
                  <a:noFill/>
                </a:ln>
                <a:solidFill>
                  <a:srgbClr val="080808"/>
                </a:solidFill>
                <a:effectLst/>
                <a:latin typeface="JetBrains Mono"/>
              </a:rPr>
              <a:t>(</a:t>
            </a:r>
            <a:r>
              <a:rPr kumimoji="0" lang="en-US" altLang="en-US" sz="1800" b="0" i="0" u="none" strike="noStrike" cap="none" normalizeH="0" baseline="0" dirty="0">
                <a:ln>
                  <a:noFill/>
                </a:ln>
                <a:solidFill>
                  <a:srgbClr val="067D17"/>
                </a:solidFill>
                <a:effectLst/>
                <a:latin typeface="JetBrains Mono"/>
              </a:rPr>
              <a:t>'Enter a number: '</a:t>
            </a:r>
            <a:r>
              <a:rPr kumimoji="0" lang="en-US" altLang="en-US" sz="1800" b="0" i="0" u="none" strike="noStrike" cap="none" normalizeH="0" baseline="0" dirty="0">
                <a:ln>
                  <a:noFill/>
                </a:ln>
                <a:solidFill>
                  <a:srgbClr val="080808"/>
                </a:solidFill>
                <a:effectLst/>
                <a:latin typeface="JetBrains Mono"/>
              </a:rPr>
              <a:t>))</a:t>
            </a:r>
            <a:br>
              <a:rPr kumimoji="0" lang="en-US" altLang="en-US" sz="1800" b="0" i="0" u="none" strike="noStrike" cap="none" normalizeH="0" baseline="0" dirty="0">
                <a:ln>
                  <a:noFill/>
                </a:ln>
                <a:solidFill>
                  <a:srgbClr val="080808"/>
                </a:solidFill>
                <a:effectLst/>
                <a:latin typeface="JetBrains Mono"/>
              </a:rPr>
            </a:br>
            <a:r>
              <a:rPr kumimoji="0" lang="en-US" altLang="en-US" sz="1800" b="0" i="0" u="none" strike="noStrike" cap="none" normalizeH="0" baseline="0" dirty="0">
                <a:ln>
                  <a:noFill/>
                </a:ln>
                <a:solidFill>
                  <a:srgbClr val="080808"/>
                </a:solidFill>
                <a:effectLst/>
                <a:latin typeface="JetBrains Mono"/>
              </a:rPr>
              <a:t>    </a:t>
            </a:r>
            <a:r>
              <a:rPr kumimoji="0" lang="en-US" altLang="en-US" sz="1800" b="0" i="0" u="none" strike="noStrike" cap="none" normalizeH="0" baseline="0" dirty="0">
                <a:ln>
                  <a:noFill/>
                </a:ln>
                <a:solidFill>
                  <a:srgbClr val="000000"/>
                </a:solidFill>
                <a:effectLst/>
                <a:latin typeface="JetBrains Mono"/>
              </a:rPr>
              <a:t>num2 </a:t>
            </a:r>
            <a:r>
              <a:rPr kumimoji="0" lang="en-US" altLang="en-US" sz="1800" b="0" i="0" u="none" strike="noStrike" cap="none" normalizeH="0" baseline="0" dirty="0">
                <a:ln>
                  <a:noFill/>
                </a:ln>
                <a:solidFill>
                  <a:srgbClr val="080808"/>
                </a:solidFill>
                <a:effectLst/>
                <a:latin typeface="JetBrains Mono"/>
              </a:rPr>
              <a:t>= </a:t>
            </a:r>
            <a:r>
              <a:rPr kumimoji="0" lang="en-US" altLang="en-US" sz="1800" b="0" i="0" u="none" strike="noStrike" cap="none" normalizeH="0" baseline="0" dirty="0">
                <a:ln>
                  <a:noFill/>
                </a:ln>
                <a:solidFill>
                  <a:srgbClr val="000080"/>
                </a:solidFill>
                <a:effectLst/>
                <a:latin typeface="JetBrains Mono"/>
              </a:rPr>
              <a:t>int</a:t>
            </a:r>
            <a:r>
              <a:rPr kumimoji="0" lang="en-US" altLang="en-US" sz="1800" b="0" i="0" u="none" strike="noStrike" cap="none" normalizeH="0" baseline="0" dirty="0">
                <a:ln>
                  <a:noFill/>
                </a:ln>
                <a:solidFill>
                  <a:srgbClr val="080808"/>
                </a:solidFill>
                <a:effectLst/>
                <a:latin typeface="JetBrains Mono"/>
              </a:rPr>
              <a:t>(</a:t>
            </a:r>
            <a:r>
              <a:rPr kumimoji="0" lang="en-US" altLang="en-US" sz="1800" b="0" i="0" u="none" strike="noStrike" cap="none" normalizeH="0" baseline="0" dirty="0">
                <a:ln>
                  <a:noFill/>
                </a:ln>
                <a:solidFill>
                  <a:srgbClr val="000080"/>
                </a:solidFill>
                <a:effectLst/>
                <a:latin typeface="JetBrains Mono"/>
              </a:rPr>
              <a:t>input</a:t>
            </a:r>
            <a:r>
              <a:rPr kumimoji="0" lang="en-US" altLang="en-US" sz="1800" b="0" i="0" u="none" strike="noStrike" cap="none" normalizeH="0" baseline="0" dirty="0">
                <a:ln>
                  <a:noFill/>
                </a:ln>
                <a:solidFill>
                  <a:srgbClr val="080808"/>
                </a:solidFill>
                <a:effectLst/>
                <a:latin typeface="JetBrains Mono"/>
              </a:rPr>
              <a:t>(</a:t>
            </a:r>
            <a:r>
              <a:rPr kumimoji="0" lang="en-US" altLang="en-US" sz="1800" b="0" i="0" u="none" strike="noStrike" cap="none" normalizeH="0" baseline="0" dirty="0">
                <a:ln>
                  <a:noFill/>
                </a:ln>
                <a:solidFill>
                  <a:srgbClr val="067D17"/>
                </a:solidFill>
                <a:effectLst/>
                <a:latin typeface="JetBrains Mono"/>
              </a:rPr>
              <a:t>'Enter another number: '</a:t>
            </a:r>
            <a:r>
              <a:rPr kumimoji="0" lang="en-US" altLang="en-US" sz="1800" b="0" i="0" u="none" strike="noStrike" cap="none" normalizeH="0" baseline="0" dirty="0">
                <a:ln>
                  <a:noFill/>
                </a:ln>
                <a:solidFill>
                  <a:srgbClr val="080808"/>
                </a:solidFill>
                <a:effectLst/>
                <a:latin typeface="JetBrains Mono"/>
              </a:rPr>
              <a:t>))</a:t>
            </a:r>
            <a:br>
              <a:rPr kumimoji="0" lang="en-US" altLang="en-US" sz="1800" b="0" i="0" u="none" strike="noStrike" cap="none" normalizeH="0" baseline="0" dirty="0">
                <a:ln>
                  <a:noFill/>
                </a:ln>
                <a:solidFill>
                  <a:srgbClr val="080808"/>
                </a:solidFill>
                <a:effectLst/>
                <a:latin typeface="JetBrains Mono"/>
              </a:rPr>
            </a:br>
            <a:r>
              <a:rPr kumimoji="0" lang="en-US" altLang="en-US" sz="1800" b="0" i="0" u="none" strike="noStrike" cap="none" normalizeH="0" baseline="0" dirty="0">
                <a:ln>
                  <a:noFill/>
                </a:ln>
                <a:solidFill>
                  <a:srgbClr val="080808"/>
                </a:solidFill>
                <a:effectLst/>
                <a:latin typeface="JetBrains Mono"/>
              </a:rPr>
              <a:t>    </a:t>
            </a:r>
            <a:r>
              <a:rPr kumimoji="0" lang="en-US" altLang="en-US" sz="1800" b="0" i="0" u="none" strike="noStrike" cap="none" normalizeH="0" baseline="0" dirty="0">
                <a:ln>
                  <a:noFill/>
                </a:ln>
                <a:solidFill>
                  <a:srgbClr val="000000"/>
                </a:solidFill>
                <a:effectLst/>
                <a:latin typeface="JetBrains Mono"/>
              </a:rPr>
              <a:t>quotient </a:t>
            </a:r>
            <a:r>
              <a:rPr kumimoji="0" lang="en-US" altLang="en-US" sz="1800" b="0" i="0" u="none" strike="noStrike" cap="none" normalizeH="0" baseline="0" dirty="0">
                <a:ln>
                  <a:noFill/>
                </a:ln>
                <a:solidFill>
                  <a:srgbClr val="080808"/>
                </a:solidFill>
                <a:effectLst/>
                <a:latin typeface="JetBrains Mono"/>
              </a:rPr>
              <a:t>= divide(</a:t>
            </a:r>
            <a:r>
              <a:rPr kumimoji="0" lang="en-US" altLang="en-US" sz="1800" b="0" i="0" u="none" strike="noStrike" cap="none" normalizeH="0" baseline="0" dirty="0">
                <a:ln>
                  <a:noFill/>
                </a:ln>
                <a:solidFill>
                  <a:srgbClr val="000000"/>
                </a:solidFill>
                <a:effectLst/>
                <a:latin typeface="JetBrains Mono"/>
              </a:rPr>
              <a:t>num1</a:t>
            </a:r>
            <a:r>
              <a:rPr kumimoji="0" lang="en-US" altLang="en-US" sz="1800" b="0" i="0" u="none" strike="noStrike" cap="none" normalizeH="0" baseline="0" dirty="0">
                <a:ln>
                  <a:noFill/>
                </a:ln>
                <a:solidFill>
                  <a:srgbClr val="080808"/>
                </a:solidFill>
                <a:effectLst/>
                <a:latin typeface="JetBrains Mono"/>
              </a:rPr>
              <a:t>, </a:t>
            </a:r>
            <a:r>
              <a:rPr kumimoji="0" lang="en-US" altLang="en-US" sz="1800" b="0" i="0" u="none" strike="noStrike" cap="none" normalizeH="0" baseline="0" dirty="0">
                <a:ln>
                  <a:noFill/>
                </a:ln>
                <a:solidFill>
                  <a:srgbClr val="000000"/>
                </a:solidFill>
                <a:effectLst/>
                <a:latin typeface="JetBrains Mono"/>
              </a:rPr>
              <a:t>num2</a:t>
            </a:r>
            <a:r>
              <a:rPr kumimoji="0" lang="en-US" altLang="en-US" sz="1800" b="0" i="0" u="none" strike="noStrike" cap="none" normalizeH="0" baseline="0" dirty="0">
                <a:ln>
                  <a:noFill/>
                </a:ln>
                <a:solidFill>
                  <a:srgbClr val="080808"/>
                </a:solidFill>
                <a:effectLst/>
                <a:latin typeface="JetBrains Mono"/>
              </a:rPr>
              <a:t>)</a:t>
            </a:r>
            <a:br>
              <a:rPr kumimoji="0" lang="en-US" altLang="en-US" sz="1800" b="0" i="0" u="none" strike="noStrike" cap="none" normalizeH="0" baseline="0" dirty="0">
                <a:ln>
                  <a:noFill/>
                </a:ln>
                <a:solidFill>
                  <a:srgbClr val="080808"/>
                </a:solidFill>
                <a:effectLst/>
                <a:latin typeface="JetBrains Mono"/>
              </a:rPr>
            </a:br>
            <a:r>
              <a:rPr kumimoji="0" lang="en-US" altLang="en-US" sz="1800" b="0" i="0" u="none" strike="noStrike" cap="none" normalizeH="0" baseline="0" dirty="0">
                <a:ln>
                  <a:noFill/>
                </a:ln>
                <a:solidFill>
                  <a:srgbClr val="080808"/>
                </a:solidFill>
                <a:effectLst/>
                <a:latin typeface="JetBrains Mono"/>
              </a:rPr>
              <a:t>    </a:t>
            </a:r>
            <a:r>
              <a:rPr kumimoji="0" lang="en-US" altLang="en-US" sz="1800" b="0" i="0" u="none" strike="noStrike" cap="none" normalizeH="0" baseline="0" dirty="0">
                <a:ln>
                  <a:noFill/>
                </a:ln>
                <a:solidFill>
                  <a:srgbClr val="0033B3"/>
                </a:solidFill>
                <a:effectLst/>
                <a:latin typeface="JetBrains Mono"/>
              </a:rPr>
              <a:t>if </a:t>
            </a:r>
            <a:r>
              <a:rPr kumimoji="0" lang="en-US" altLang="en-US" sz="1800" b="0" i="0" u="none" strike="noStrike" cap="none" normalizeH="0" baseline="0" dirty="0">
                <a:ln>
                  <a:noFill/>
                </a:ln>
                <a:solidFill>
                  <a:srgbClr val="000000"/>
                </a:solidFill>
                <a:effectLst/>
                <a:latin typeface="JetBrains Mono"/>
              </a:rPr>
              <a:t>quotient </a:t>
            </a:r>
            <a:r>
              <a:rPr kumimoji="0" lang="en-US" altLang="en-US" sz="1800" b="0" i="0" u="none" strike="noStrike" cap="none" normalizeH="0" baseline="0" dirty="0">
                <a:ln>
                  <a:noFill/>
                </a:ln>
                <a:solidFill>
                  <a:srgbClr val="0033B3"/>
                </a:solidFill>
                <a:effectLst/>
                <a:latin typeface="JetBrains Mono"/>
              </a:rPr>
              <a:t>is None</a:t>
            </a:r>
            <a:r>
              <a:rPr kumimoji="0" lang="en-US" altLang="en-US" sz="1800" b="0" i="0" u="none" strike="noStrike" cap="none" normalizeH="0" baseline="0" dirty="0">
                <a:ln>
                  <a:noFill/>
                </a:ln>
                <a:solidFill>
                  <a:srgbClr val="080808"/>
                </a:solidFill>
                <a:effectLst/>
                <a:latin typeface="JetBrains Mono"/>
              </a:rPr>
              <a:t>:</a:t>
            </a:r>
            <a:br>
              <a:rPr kumimoji="0" lang="en-US" altLang="en-US" sz="1800" b="0" i="0" u="none" strike="noStrike" cap="none" normalizeH="0" baseline="0" dirty="0">
                <a:ln>
                  <a:noFill/>
                </a:ln>
                <a:solidFill>
                  <a:srgbClr val="080808"/>
                </a:solidFill>
                <a:effectLst/>
                <a:latin typeface="JetBrains Mono"/>
              </a:rPr>
            </a:br>
            <a:r>
              <a:rPr kumimoji="0" lang="en-US" altLang="en-US" sz="1800" b="0" i="0" u="none" strike="noStrike" cap="none" normalizeH="0" baseline="0" dirty="0">
                <a:ln>
                  <a:noFill/>
                </a:ln>
                <a:solidFill>
                  <a:srgbClr val="080808"/>
                </a:solidFill>
                <a:effectLst/>
                <a:latin typeface="JetBrains Mono"/>
              </a:rPr>
              <a:t>        </a:t>
            </a:r>
            <a:r>
              <a:rPr kumimoji="0" lang="en-US" altLang="en-US" sz="1800" b="0" i="0" u="none" strike="noStrike" cap="none" normalizeH="0" baseline="0" dirty="0">
                <a:ln>
                  <a:noFill/>
                </a:ln>
                <a:solidFill>
                  <a:srgbClr val="000080"/>
                </a:solidFill>
                <a:effectLst/>
                <a:latin typeface="JetBrains Mono"/>
              </a:rPr>
              <a:t>print</a:t>
            </a:r>
            <a:r>
              <a:rPr kumimoji="0" lang="en-US" altLang="en-US" sz="1800" b="0" i="0" u="none" strike="noStrike" cap="none" normalizeH="0" baseline="0" dirty="0">
                <a:ln>
                  <a:noFill/>
                </a:ln>
                <a:solidFill>
                  <a:srgbClr val="080808"/>
                </a:solidFill>
                <a:effectLst/>
                <a:latin typeface="JetBrains Mono"/>
              </a:rPr>
              <a:t>(</a:t>
            </a:r>
            <a:r>
              <a:rPr kumimoji="0" lang="en-US" altLang="en-US" sz="1800" b="0" i="0" u="none" strike="noStrike" cap="none" normalizeH="0" baseline="0" dirty="0">
                <a:ln>
                  <a:noFill/>
                </a:ln>
                <a:solidFill>
                  <a:srgbClr val="067D17"/>
                </a:solidFill>
                <a:effectLst/>
                <a:latin typeface="JetBrains Mono"/>
              </a:rPr>
              <a:t>'Cannot divide by zero.'</a:t>
            </a:r>
            <a:r>
              <a:rPr kumimoji="0" lang="en-US" altLang="en-US" sz="1800" b="0" i="0" u="none" strike="noStrike" cap="none" normalizeH="0" baseline="0" dirty="0">
                <a:ln>
                  <a:noFill/>
                </a:ln>
                <a:solidFill>
                  <a:srgbClr val="080808"/>
                </a:solidFill>
                <a:effectLst/>
                <a:latin typeface="JetBrains Mono"/>
              </a:rPr>
              <a:t>)</a:t>
            </a:r>
            <a:br>
              <a:rPr kumimoji="0" lang="en-US" altLang="en-US" sz="1800" b="0" i="0" u="none" strike="noStrike" cap="none" normalizeH="0" baseline="0" dirty="0">
                <a:ln>
                  <a:noFill/>
                </a:ln>
                <a:solidFill>
                  <a:srgbClr val="080808"/>
                </a:solidFill>
                <a:effectLst/>
                <a:latin typeface="JetBrains Mono"/>
              </a:rPr>
            </a:br>
            <a:r>
              <a:rPr kumimoji="0" lang="en-US" altLang="en-US" sz="1800" b="0" i="0" u="none" strike="noStrike" cap="none" normalizeH="0" baseline="0" dirty="0">
                <a:ln>
                  <a:noFill/>
                </a:ln>
                <a:solidFill>
                  <a:srgbClr val="080808"/>
                </a:solidFill>
                <a:effectLst/>
                <a:latin typeface="JetBrains Mono"/>
              </a:rPr>
              <a:t>    </a:t>
            </a:r>
            <a:r>
              <a:rPr kumimoji="0" lang="en-US" altLang="en-US" sz="1800" b="0" i="0" u="none" strike="noStrike" cap="none" normalizeH="0" baseline="0" dirty="0">
                <a:ln>
                  <a:noFill/>
                </a:ln>
                <a:solidFill>
                  <a:srgbClr val="0033B3"/>
                </a:solidFill>
                <a:effectLst/>
                <a:latin typeface="JetBrains Mono"/>
              </a:rPr>
              <a:t>else</a:t>
            </a:r>
            <a:r>
              <a:rPr kumimoji="0" lang="en-US" altLang="en-US" sz="1800" b="0" i="0" u="none" strike="noStrike" cap="none" normalizeH="0" baseline="0" dirty="0">
                <a:ln>
                  <a:noFill/>
                </a:ln>
                <a:solidFill>
                  <a:srgbClr val="080808"/>
                </a:solidFill>
                <a:effectLst/>
                <a:latin typeface="JetBrains Mono"/>
              </a:rPr>
              <a:t>:</a:t>
            </a:r>
            <a:br>
              <a:rPr kumimoji="0" lang="en-US" altLang="en-US" sz="1800" b="0" i="0" u="none" strike="noStrike" cap="none" normalizeH="0" baseline="0" dirty="0">
                <a:ln>
                  <a:noFill/>
                </a:ln>
                <a:solidFill>
                  <a:srgbClr val="080808"/>
                </a:solidFill>
                <a:effectLst/>
                <a:latin typeface="JetBrains Mono"/>
              </a:rPr>
            </a:br>
            <a:r>
              <a:rPr kumimoji="0" lang="en-US" altLang="en-US" sz="1800" b="0" i="0" u="none" strike="noStrike" cap="none" normalizeH="0" baseline="0" dirty="0">
                <a:ln>
                  <a:noFill/>
                </a:ln>
                <a:solidFill>
                  <a:srgbClr val="080808"/>
                </a:solidFill>
                <a:effectLst/>
                <a:latin typeface="JetBrains Mono"/>
              </a:rPr>
              <a:t>        </a:t>
            </a:r>
            <a:r>
              <a:rPr kumimoji="0" lang="en-US" altLang="en-US" sz="1800" b="0" i="0" u="none" strike="noStrike" cap="none" normalizeH="0" baseline="0" dirty="0">
                <a:ln>
                  <a:noFill/>
                </a:ln>
                <a:solidFill>
                  <a:srgbClr val="000080"/>
                </a:solidFill>
                <a:effectLst/>
                <a:latin typeface="JetBrains Mono"/>
              </a:rPr>
              <a:t>print</a:t>
            </a:r>
            <a:r>
              <a:rPr kumimoji="0" lang="en-US" altLang="en-US" sz="1800" b="0" i="0" u="none" strike="noStrike" cap="none" normalizeH="0" baseline="0" dirty="0">
                <a:ln>
                  <a:noFill/>
                </a:ln>
                <a:solidFill>
                  <a:srgbClr val="080808"/>
                </a:solidFill>
                <a:effectLst/>
                <a:latin typeface="JetBrains Mono"/>
              </a:rPr>
              <a:t>(</a:t>
            </a:r>
            <a:r>
              <a:rPr kumimoji="0" lang="en-US" altLang="en-US" sz="1800" b="0" i="0" u="none" strike="noStrike" cap="none" normalizeH="0" baseline="0" dirty="0">
                <a:ln>
                  <a:noFill/>
                </a:ln>
                <a:solidFill>
                  <a:srgbClr val="067D17"/>
                </a:solidFill>
                <a:effectLst/>
                <a:latin typeface="JetBrains Mono"/>
              </a:rPr>
              <a:t>f'</a:t>
            </a:r>
            <a:r>
              <a:rPr kumimoji="0" lang="en-US" altLang="en-US" sz="1800" b="0" i="0" u="none" strike="noStrike" cap="none" normalizeH="0" baseline="0" dirty="0">
                <a:ln>
                  <a:noFill/>
                </a:ln>
                <a:solidFill>
                  <a:srgbClr val="0037A6"/>
                </a:solidFill>
                <a:effectLst/>
                <a:latin typeface="JetBrains Mono"/>
              </a:rPr>
              <a:t>{</a:t>
            </a:r>
            <a:r>
              <a:rPr kumimoji="0" lang="en-US" altLang="en-US" sz="1800" b="0" i="0" u="none" strike="noStrike" cap="none" normalizeH="0" baseline="0" dirty="0">
                <a:ln>
                  <a:noFill/>
                </a:ln>
                <a:solidFill>
                  <a:srgbClr val="000000"/>
                </a:solidFill>
                <a:effectLst/>
                <a:latin typeface="JetBrains Mono"/>
              </a:rPr>
              <a:t>num1</a:t>
            </a:r>
            <a:r>
              <a:rPr kumimoji="0" lang="en-US" altLang="en-US" sz="1800" b="0" i="0" u="none" strike="noStrike" cap="none" normalizeH="0" baseline="0" dirty="0">
                <a:ln>
                  <a:noFill/>
                </a:ln>
                <a:solidFill>
                  <a:srgbClr val="0037A6"/>
                </a:solidFill>
                <a:effectLst/>
                <a:latin typeface="JetBrains Mono"/>
              </a:rPr>
              <a:t>}</a:t>
            </a:r>
            <a:r>
              <a:rPr kumimoji="0" lang="en-US" altLang="en-US" sz="1800" b="0" i="0" u="none" strike="noStrike" cap="none" normalizeH="0" baseline="0" dirty="0">
                <a:ln>
                  <a:noFill/>
                </a:ln>
                <a:solidFill>
                  <a:srgbClr val="067D17"/>
                </a:solidFill>
                <a:effectLst/>
                <a:latin typeface="JetBrains Mono"/>
              </a:rPr>
              <a:t> divided by </a:t>
            </a:r>
            <a:r>
              <a:rPr kumimoji="0" lang="en-US" altLang="en-US" sz="1800" b="0" i="0" u="none" strike="noStrike" cap="none" normalizeH="0" baseline="0" dirty="0">
                <a:ln>
                  <a:noFill/>
                </a:ln>
                <a:solidFill>
                  <a:srgbClr val="0037A6"/>
                </a:solidFill>
                <a:effectLst/>
                <a:latin typeface="JetBrains Mono"/>
              </a:rPr>
              <a:t>{</a:t>
            </a:r>
            <a:r>
              <a:rPr kumimoji="0" lang="en-US" altLang="en-US" sz="1800" b="0" i="0" u="none" strike="noStrike" cap="none" normalizeH="0" baseline="0" dirty="0">
                <a:ln>
                  <a:noFill/>
                </a:ln>
                <a:solidFill>
                  <a:srgbClr val="000000"/>
                </a:solidFill>
                <a:effectLst/>
                <a:latin typeface="JetBrains Mono"/>
              </a:rPr>
              <a:t>num2</a:t>
            </a:r>
            <a:r>
              <a:rPr kumimoji="0" lang="en-US" altLang="en-US" sz="1800" b="0" i="0" u="none" strike="noStrike" cap="none" normalizeH="0" baseline="0" dirty="0">
                <a:ln>
                  <a:noFill/>
                </a:ln>
                <a:solidFill>
                  <a:srgbClr val="0037A6"/>
                </a:solidFill>
                <a:effectLst/>
                <a:latin typeface="JetBrains Mono"/>
              </a:rPr>
              <a:t>}</a:t>
            </a:r>
            <a:r>
              <a:rPr kumimoji="0" lang="en-US" altLang="en-US" sz="1800" b="0" i="0" u="none" strike="noStrike" cap="none" normalizeH="0" baseline="0" dirty="0">
                <a:ln>
                  <a:noFill/>
                </a:ln>
                <a:solidFill>
                  <a:srgbClr val="067D17"/>
                </a:solidFill>
                <a:effectLst/>
                <a:latin typeface="JetBrains Mono"/>
              </a:rPr>
              <a:t> is </a:t>
            </a:r>
            <a:r>
              <a:rPr kumimoji="0" lang="en-US" altLang="en-US" sz="1800" b="0" i="0" u="none" strike="noStrike" cap="none" normalizeH="0" baseline="0" dirty="0">
                <a:ln>
                  <a:noFill/>
                </a:ln>
                <a:solidFill>
                  <a:srgbClr val="0037A6"/>
                </a:solidFill>
                <a:effectLst/>
                <a:latin typeface="JetBrains Mono"/>
              </a:rPr>
              <a:t>{</a:t>
            </a:r>
            <a:r>
              <a:rPr kumimoji="0" lang="en-US" altLang="en-US" sz="1800" b="0" i="0" u="none" strike="noStrike" cap="none" normalizeH="0" baseline="0" dirty="0">
                <a:ln>
                  <a:noFill/>
                </a:ln>
                <a:solidFill>
                  <a:srgbClr val="000000"/>
                </a:solidFill>
                <a:effectLst/>
                <a:latin typeface="JetBrains Mono"/>
              </a:rPr>
              <a:t>quotient</a:t>
            </a:r>
            <a:r>
              <a:rPr kumimoji="0" lang="en-US" altLang="en-US" sz="1800" b="0" i="0" u="none" strike="noStrike" cap="none" normalizeH="0" baseline="0" dirty="0">
                <a:ln>
                  <a:noFill/>
                </a:ln>
                <a:solidFill>
                  <a:srgbClr val="0037A6"/>
                </a:solidFill>
                <a:effectLst/>
                <a:latin typeface="JetBrains Mono"/>
              </a:rPr>
              <a:t>}</a:t>
            </a:r>
            <a:r>
              <a:rPr kumimoji="0" lang="en-US" altLang="en-US" sz="1800" b="0" i="0" u="none" strike="noStrike" cap="none" normalizeH="0" baseline="0" dirty="0">
                <a:ln>
                  <a:noFill/>
                </a:ln>
                <a:solidFill>
                  <a:srgbClr val="067D17"/>
                </a:solidFill>
                <a:effectLst/>
                <a:latin typeface="JetBrains Mono"/>
              </a:rPr>
              <a:t>.'</a:t>
            </a:r>
            <a:r>
              <a:rPr kumimoji="0" lang="en-US" altLang="en-US" sz="1800" b="0" i="0" u="none" strike="noStrike" cap="none" normalizeH="0" baseline="0" dirty="0">
                <a:ln>
                  <a:noFill/>
                </a:ln>
                <a:solidFill>
                  <a:srgbClr val="080808"/>
                </a:solidFill>
                <a:effectLst/>
                <a:latin typeface="JetBrains Mono"/>
              </a:rPr>
              <a:t>)</a:t>
            </a:r>
            <a:br>
              <a:rPr kumimoji="0" lang="en-US" altLang="en-US" sz="1800" b="0" i="0" u="none" strike="noStrike" cap="none" normalizeH="0" baseline="0" dirty="0">
                <a:ln>
                  <a:noFill/>
                </a:ln>
                <a:solidFill>
                  <a:srgbClr val="080808"/>
                </a:solidFill>
                <a:effectLst/>
                <a:latin typeface="JetBrains Mono"/>
              </a:rPr>
            </a:br>
            <a:r>
              <a:rPr kumimoji="0" lang="en-US" altLang="en-US" sz="1800" b="0" i="0" u="none" strike="noStrike" cap="none" normalizeH="0" baseline="0" dirty="0">
                <a:ln>
                  <a:noFill/>
                </a:ln>
                <a:solidFill>
                  <a:srgbClr val="0033B3"/>
                </a:solidFill>
                <a:effectLst/>
                <a:latin typeface="JetBrains Mono"/>
              </a:rPr>
              <a:t>def </a:t>
            </a:r>
            <a:r>
              <a:rPr kumimoji="0" lang="en-US" altLang="en-US" sz="1800" b="0" i="0" u="none" strike="noStrike" cap="none" normalizeH="0" baseline="0" dirty="0">
                <a:ln>
                  <a:noFill/>
                </a:ln>
                <a:solidFill>
                  <a:srgbClr val="00627A"/>
                </a:solidFill>
                <a:effectLst/>
                <a:latin typeface="JetBrains Mono"/>
              </a:rPr>
              <a:t>divide</a:t>
            </a:r>
            <a:r>
              <a:rPr kumimoji="0" lang="en-US" altLang="en-US" sz="1800" b="0" i="0" u="none" strike="noStrike" cap="none" normalizeH="0" baseline="0" dirty="0">
                <a:ln>
                  <a:noFill/>
                </a:ln>
                <a:solidFill>
                  <a:srgbClr val="080808"/>
                </a:solidFill>
                <a:effectLst/>
                <a:latin typeface="JetBrains Mono"/>
              </a:rPr>
              <a:t>(num1, num2):</a:t>
            </a:r>
            <a:br>
              <a:rPr kumimoji="0" lang="en-US" altLang="en-US" sz="1800" b="0" i="0" u="none" strike="noStrike" cap="none" normalizeH="0" baseline="0" dirty="0">
                <a:ln>
                  <a:noFill/>
                </a:ln>
                <a:solidFill>
                  <a:srgbClr val="080808"/>
                </a:solidFill>
                <a:effectLst/>
                <a:latin typeface="JetBrains Mono"/>
              </a:rPr>
            </a:br>
            <a:r>
              <a:rPr kumimoji="0" lang="en-US" altLang="en-US" sz="1800" b="0" i="0" u="none" strike="noStrike" cap="none" normalizeH="0" baseline="0" dirty="0">
                <a:ln>
                  <a:noFill/>
                </a:ln>
                <a:solidFill>
                  <a:srgbClr val="080808"/>
                </a:solidFill>
                <a:effectLst/>
                <a:latin typeface="JetBrains Mono"/>
              </a:rPr>
              <a:t>    </a:t>
            </a:r>
            <a:r>
              <a:rPr kumimoji="0" lang="en-US" altLang="en-US" sz="1800" b="0" i="0" u="none" strike="noStrike" cap="none" normalizeH="0" baseline="0" dirty="0">
                <a:ln>
                  <a:noFill/>
                </a:ln>
                <a:solidFill>
                  <a:srgbClr val="0033B3"/>
                </a:solidFill>
                <a:effectLst/>
                <a:latin typeface="JetBrains Mono"/>
              </a:rPr>
              <a:t>if </a:t>
            </a:r>
            <a:r>
              <a:rPr kumimoji="0" lang="en-US" altLang="en-US" sz="1800" b="0" i="0" u="none" strike="noStrike" cap="none" normalizeH="0" baseline="0" dirty="0">
                <a:ln>
                  <a:noFill/>
                </a:ln>
                <a:solidFill>
                  <a:srgbClr val="080808"/>
                </a:solidFill>
                <a:effectLst/>
                <a:latin typeface="JetBrains Mono"/>
              </a:rPr>
              <a:t>num2 == </a:t>
            </a:r>
            <a:r>
              <a:rPr kumimoji="0" lang="en-US" altLang="en-US" sz="1800" b="0" i="0" u="none" strike="noStrike" cap="none" normalizeH="0" baseline="0" dirty="0">
                <a:ln>
                  <a:noFill/>
                </a:ln>
                <a:solidFill>
                  <a:srgbClr val="1750EB"/>
                </a:solidFill>
                <a:effectLst/>
                <a:latin typeface="JetBrains Mono"/>
              </a:rPr>
              <a:t>0</a:t>
            </a:r>
            <a:r>
              <a:rPr kumimoji="0" lang="en-US" altLang="en-US" sz="1800" b="0" i="0" u="none" strike="noStrike" cap="none" normalizeH="0" baseline="0" dirty="0">
                <a:ln>
                  <a:noFill/>
                </a:ln>
                <a:solidFill>
                  <a:srgbClr val="080808"/>
                </a:solidFill>
                <a:effectLst/>
                <a:latin typeface="JetBrains Mono"/>
              </a:rPr>
              <a:t>:</a:t>
            </a:r>
            <a:br>
              <a:rPr kumimoji="0" lang="en-US" altLang="en-US" sz="1800" b="0" i="0" u="none" strike="noStrike" cap="none" normalizeH="0" baseline="0" dirty="0">
                <a:ln>
                  <a:noFill/>
                </a:ln>
                <a:solidFill>
                  <a:srgbClr val="080808"/>
                </a:solidFill>
                <a:effectLst/>
                <a:latin typeface="JetBrains Mono"/>
              </a:rPr>
            </a:br>
            <a:r>
              <a:rPr kumimoji="0" lang="en-US" altLang="en-US" sz="1800" b="0" i="0" u="none" strike="noStrike" cap="none" normalizeH="0" baseline="0" dirty="0">
                <a:ln>
                  <a:noFill/>
                </a:ln>
                <a:solidFill>
                  <a:srgbClr val="080808"/>
                </a:solidFill>
                <a:effectLst/>
                <a:latin typeface="JetBrains Mono"/>
              </a:rPr>
              <a:t>        </a:t>
            </a:r>
            <a:r>
              <a:rPr kumimoji="0" lang="en-US" altLang="en-US" sz="1800" b="0" i="0" u="none" strike="noStrike" cap="none" normalizeH="0" baseline="0" dirty="0">
                <a:ln>
                  <a:noFill/>
                </a:ln>
                <a:solidFill>
                  <a:srgbClr val="000000"/>
                </a:solidFill>
                <a:effectLst/>
                <a:latin typeface="JetBrains Mono"/>
              </a:rPr>
              <a:t>result </a:t>
            </a:r>
            <a:r>
              <a:rPr kumimoji="0" lang="en-US" altLang="en-US" sz="1800" b="0" i="0" u="none" strike="noStrike" cap="none" normalizeH="0" baseline="0" dirty="0">
                <a:ln>
                  <a:noFill/>
                </a:ln>
                <a:solidFill>
                  <a:srgbClr val="080808"/>
                </a:solidFill>
                <a:effectLst/>
                <a:latin typeface="JetBrains Mono"/>
              </a:rPr>
              <a:t>= </a:t>
            </a:r>
            <a:r>
              <a:rPr kumimoji="0" lang="en-US" altLang="en-US" sz="1800" b="0" i="0" u="none" strike="noStrike" cap="none" normalizeH="0" baseline="0" dirty="0">
                <a:ln>
                  <a:noFill/>
                </a:ln>
                <a:solidFill>
                  <a:srgbClr val="0033B3"/>
                </a:solidFill>
                <a:effectLst/>
                <a:latin typeface="JetBrains Mono"/>
              </a:rPr>
              <a:t>None</a:t>
            </a:r>
            <a:br>
              <a:rPr kumimoji="0" lang="en-US" altLang="en-US" sz="1800" b="0" i="0" u="none" strike="noStrike" cap="none" normalizeH="0" baseline="0" dirty="0">
                <a:ln>
                  <a:noFill/>
                </a:ln>
                <a:solidFill>
                  <a:srgbClr val="0033B3"/>
                </a:solidFill>
                <a:effectLst/>
                <a:latin typeface="JetBrains Mono"/>
              </a:rPr>
            </a:br>
            <a:r>
              <a:rPr kumimoji="0" lang="en-US" altLang="en-US" sz="1800" b="0" i="0" u="none" strike="noStrike" cap="none" normalizeH="0" baseline="0" dirty="0">
                <a:ln>
                  <a:noFill/>
                </a:ln>
                <a:solidFill>
                  <a:srgbClr val="0033B3"/>
                </a:solidFill>
                <a:effectLst/>
                <a:latin typeface="JetBrains Mono"/>
              </a:rPr>
              <a:t>    else</a:t>
            </a:r>
            <a:r>
              <a:rPr kumimoji="0" lang="en-US" altLang="en-US" sz="1800" b="0" i="0" u="none" strike="noStrike" cap="none" normalizeH="0" baseline="0" dirty="0">
                <a:ln>
                  <a:noFill/>
                </a:ln>
                <a:solidFill>
                  <a:srgbClr val="080808"/>
                </a:solidFill>
                <a:effectLst/>
                <a:latin typeface="JetBrains Mono"/>
              </a:rPr>
              <a:t>:</a:t>
            </a:r>
            <a:br>
              <a:rPr kumimoji="0" lang="en-US" altLang="en-US" sz="1800" b="0" i="0" u="none" strike="noStrike" cap="none" normalizeH="0" baseline="0" dirty="0">
                <a:ln>
                  <a:noFill/>
                </a:ln>
                <a:solidFill>
                  <a:srgbClr val="080808"/>
                </a:solidFill>
                <a:effectLst/>
                <a:latin typeface="JetBrains Mono"/>
              </a:rPr>
            </a:br>
            <a:r>
              <a:rPr kumimoji="0" lang="en-US" altLang="en-US" sz="1800" b="0" i="0" u="none" strike="noStrike" cap="none" normalizeH="0" baseline="0" dirty="0">
                <a:ln>
                  <a:noFill/>
                </a:ln>
                <a:solidFill>
                  <a:srgbClr val="080808"/>
                </a:solidFill>
                <a:effectLst/>
                <a:latin typeface="JetBrains Mono"/>
              </a:rPr>
              <a:t>        </a:t>
            </a:r>
            <a:r>
              <a:rPr kumimoji="0" lang="en-US" altLang="en-US" sz="1800" b="0" i="0" u="none" strike="noStrike" cap="none" normalizeH="0" baseline="0" dirty="0">
                <a:ln>
                  <a:noFill/>
                </a:ln>
                <a:solidFill>
                  <a:srgbClr val="000000"/>
                </a:solidFill>
                <a:effectLst/>
                <a:latin typeface="JetBrains Mono"/>
              </a:rPr>
              <a:t>result </a:t>
            </a:r>
            <a:r>
              <a:rPr kumimoji="0" lang="en-US" altLang="en-US" sz="1800" b="0" i="0" u="none" strike="noStrike" cap="none" normalizeH="0" baseline="0" dirty="0">
                <a:ln>
                  <a:noFill/>
                </a:ln>
                <a:solidFill>
                  <a:srgbClr val="080808"/>
                </a:solidFill>
                <a:effectLst/>
                <a:latin typeface="JetBrains Mono"/>
              </a:rPr>
              <a:t>= num1 / num2</a:t>
            </a:r>
            <a:br>
              <a:rPr kumimoji="0" lang="en-US" altLang="en-US" sz="1800" b="0" i="0" u="none" strike="noStrike" cap="none" normalizeH="0" baseline="0" dirty="0">
                <a:ln>
                  <a:noFill/>
                </a:ln>
                <a:solidFill>
                  <a:srgbClr val="080808"/>
                </a:solidFill>
                <a:effectLst/>
                <a:latin typeface="JetBrains Mono"/>
              </a:rPr>
            </a:br>
            <a:r>
              <a:rPr kumimoji="0" lang="en-US" altLang="en-US" sz="1800" b="0" i="0" u="none" strike="noStrike" cap="none" normalizeH="0" baseline="0" dirty="0">
                <a:ln>
                  <a:noFill/>
                </a:ln>
                <a:solidFill>
                  <a:srgbClr val="080808"/>
                </a:solidFill>
                <a:effectLst/>
                <a:latin typeface="JetBrains Mono"/>
              </a:rPr>
              <a:t>    </a:t>
            </a:r>
            <a:r>
              <a:rPr kumimoji="0" lang="en-US" altLang="en-US" sz="1800" b="0" i="0" u="none" strike="noStrike" cap="none" normalizeH="0" baseline="0" dirty="0">
                <a:ln>
                  <a:noFill/>
                </a:ln>
                <a:solidFill>
                  <a:srgbClr val="0033B3"/>
                </a:solidFill>
                <a:effectLst/>
                <a:latin typeface="JetBrains Mono"/>
              </a:rPr>
              <a:t>return </a:t>
            </a:r>
            <a:r>
              <a:rPr kumimoji="0" lang="en-US" altLang="en-US" sz="1800" b="0" i="0" u="none" strike="noStrike" cap="none" normalizeH="0" baseline="0" dirty="0">
                <a:ln>
                  <a:noFill/>
                </a:ln>
                <a:solidFill>
                  <a:srgbClr val="000000"/>
                </a:solidFill>
                <a:effectLst/>
                <a:latin typeface="JetBrains Mono"/>
              </a:rPr>
              <a:t>result</a:t>
            </a:r>
            <a:br>
              <a:rPr kumimoji="0" lang="en-US" altLang="en-US" sz="1800" b="0" i="0" u="none" strike="noStrike" cap="none" normalizeH="0" baseline="0" dirty="0">
                <a:ln>
                  <a:noFill/>
                </a:ln>
                <a:solidFill>
                  <a:srgbClr val="000000"/>
                </a:solidFill>
                <a:effectLst/>
                <a:latin typeface="JetBrains Mono"/>
              </a:rPr>
            </a:br>
            <a:br>
              <a:rPr kumimoji="0" lang="en-US" altLang="en-US" sz="1800" b="0" i="0" u="none" strike="noStrike" cap="none" normalizeH="0" baseline="0" dirty="0">
                <a:ln>
                  <a:noFill/>
                </a:ln>
                <a:solidFill>
                  <a:srgbClr val="000000"/>
                </a:solidFill>
                <a:effectLst/>
                <a:latin typeface="JetBrains Mono"/>
              </a:rPr>
            </a:br>
            <a:r>
              <a:rPr kumimoji="0" lang="en-US" altLang="en-US" sz="1800" b="0" i="0" u="none" strike="noStrike" cap="none" normalizeH="0" baseline="0" dirty="0">
                <a:ln>
                  <a:noFill/>
                </a:ln>
                <a:solidFill>
                  <a:srgbClr val="080808"/>
                </a:solidFill>
                <a:effectLst/>
                <a:latin typeface="JetBrains Mono"/>
              </a:rPr>
              <a:t>main()</a:t>
            </a:r>
            <a:br>
              <a:rPr kumimoji="0" lang="en-US" altLang="en-US" sz="1800" b="0" i="0" u="none" strike="noStrike" cap="none" normalizeH="0" baseline="0" dirty="0">
                <a:ln>
                  <a:noFill/>
                </a:ln>
                <a:solidFill>
                  <a:srgbClr val="080808"/>
                </a:solidFill>
                <a:effectLst/>
                <a:latin typeface="JetBrains Mono"/>
              </a:rPr>
            </a:br>
            <a:endParaRPr kumimoji="0" lang="en-US" altLang="en-US" sz="4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9468340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a:extLst>
              <a:ext uri="{FF2B5EF4-FFF2-40B4-BE49-F238E27FC236}">
                <a16:creationId xmlns:a16="http://schemas.microsoft.com/office/drawing/2014/main" id="{46140A94-E0D1-43B0-902B-DF33AA7C4EBE}"/>
              </a:ext>
            </a:extLst>
          </p:cNvPr>
          <p:cNvSpPr>
            <a:spLocks noGrp="1" noChangeArrowheads="1"/>
          </p:cNvSpPr>
          <p:nvPr>
            <p:ph type="title"/>
          </p:nvPr>
        </p:nvSpPr>
        <p:spPr/>
        <p:txBody>
          <a:bodyPr/>
          <a:lstStyle/>
          <a:p>
            <a:r>
              <a:rPr lang="en-US" altLang="en-US" dirty="0"/>
              <a:t>Defining and Calling a Function</a:t>
            </a:r>
            <a:r>
              <a:rPr lang="en-US" altLang="en-US" sz="2000" b="0" dirty="0"/>
              <a:t> (1 of 5)</a:t>
            </a:r>
            <a:endParaRPr lang="en-US" altLang="en-US" sz="2000" dirty="0"/>
          </a:p>
        </p:txBody>
      </p:sp>
      <p:sp>
        <p:nvSpPr>
          <p:cNvPr id="4" name="Content Placeholder 3">
            <a:extLst>
              <a:ext uri="{FF2B5EF4-FFF2-40B4-BE49-F238E27FC236}">
                <a16:creationId xmlns:a16="http://schemas.microsoft.com/office/drawing/2014/main" id="{8BE7CBED-0F05-4802-A00A-76F7AB3B9CF4}"/>
              </a:ext>
            </a:extLst>
          </p:cNvPr>
          <p:cNvSpPr>
            <a:spLocks noGrp="1"/>
          </p:cNvSpPr>
          <p:nvPr>
            <p:ph idx="1"/>
          </p:nvPr>
        </p:nvSpPr>
        <p:spPr/>
        <p:txBody>
          <a:bodyPr/>
          <a:lstStyle/>
          <a:p>
            <a:pPr>
              <a:defRPr/>
            </a:pPr>
            <a:r>
              <a:rPr lang="en-US" altLang="en-US" dirty="0"/>
              <a:t>Functions are given names </a:t>
            </a:r>
          </a:p>
          <a:p>
            <a:pPr lvl="1">
              <a:defRPr/>
            </a:pPr>
            <a:r>
              <a:rPr lang="en-US" altLang="en-US" dirty="0"/>
              <a:t>Function naming rules:</a:t>
            </a:r>
          </a:p>
          <a:p>
            <a:pPr lvl="2">
              <a:defRPr/>
            </a:pPr>
            <a:r>
              <a:rPr lang="en-US" altLang="en-US" dirty="0"/>
              <a:t>Cannot use keywords as a function name</a:t>
            </a:r>
          </a:p>
          <a:p>
            <a:pPr lvl="2">
              <a:defRPr/>
            </a:pPr>
            <a:r>
              <a:rPr lang="en-US" altLang="en-US" dirty="0"/>
              <a:t>Cannot contain spaces</a:t>
            </a:r>
          </a:p>
          <a:p>
            <a:pPr lvl="2">
              <a:defRPr/>
            </a:pPr>
            <a:r>
              <a:rPr lang="en-US" altLang="en-US" dirty="0"/>
              <a:t>First character must be a letter or underscore</a:t>
            </a:r>
          </a:p>
          <a:p>
            <a:pPr lvl="2">
              <a:defRPr/>
            </a:pPr>
            <a:r>
              <a:rPr lang="en-US" altLang="en-US" dirty="0"/>
              <a:t>All other characters must be a letter, number or underscore</a:t>
            </a:r>
          </a:p>
          <a:p>
            <a:pPr lvl="2">
              <a:defRPr/>
            </a:pPr>
            <a:r>
              <a:rPr lang="en-US" altLang="en-US" dirty="0"/>
              <a:t>Uppercase and lowercase characters are distinct</a:t>
            </a:r>
            <a:endParaRPr lang="en-AU" dirty="0"/>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Title 1">
            <a:extLst>
              <a:ext uri="{FF2B5EF4-FFF2-40B4-BE49-F238E27FC236}">
                <a16:creationId xmlns:a16="http://schemas.microsoft.com/office/drawing/2014/main" id="{F395CB5C-8AAB-455B-BBDC-E5BE890F92EA}"/>
              </a:ext>
            </a:extLst>
          </p:cNvPr>
          <p:cNvSpPr>
            <a:spLocks noGrp="1" noChangeArrowheads="1"/>
          </p:cNvSpPr>
          <p:nvPr>
            <p:ph type="title"/>
          </p:nvPr>
        </p:nvSpPr>
        <p:spPr/>
        <p:txBody>
          <a:bodyPr/>
          <a:lstStyle/>
          <a:p>
            <a:r>
              <a:rPr lang="en-US" altLang="en-US" dirty="0"/>
              <a:t>The </a:t>
            </a:r>
            <a:r>
              <a:rPr lang="en-US" altLang="en-US" dirty="0">
                <a:latin typeface="Courier New" panose="02070309020205020404" pitchFamily="49" charset="0"/>
                <a:cs typeface="Courier New" panose="02070309020205020404" pitchFamily="49" charset="0"/>
              </a:rPr>
              <a:t>math</a:t>
            </a:r>
            <a:r>
              <a:rPr lang="en-US" altLang="en-US" dirty="0"/>
              <a:t> Module</a:t>
            </a:r>
            <a:r>
              <a:rPr lang="en-US" altLang="en-US" sz="2000" b="0" dirty="0"/>
              <a:t> (1 of 3)</a:t>
            </a:r>
            <a:endParaRPr lang="en-US" altLang="en-US" sz="2000" dirty="0"/>
          </a:p>
        </p:txBody>
      </p:sp>
      <p:sp>
        <p:nvSpPr>
          <p:cNvPr id="55299" name="Content Placeholder 2">
            <a:extLst>
              <a:ext uri="{FF2B5EF4-FFF2-40B4-BE49-F238E27FC236}">
                <a16:creationId xmlns:a16="http://schemas.microsoft.com/office/drawing/2014/main" id="{2F24EE17-22BA-40C5-AA8D-E447DA202300}"/>
              </a:ext>
            </a:extLst>
          </p:cNvPr>
          <p:cNvSpPr>
            <a:spLocks noGrp="1" noChangeArrowheads="1"/>
          </p:cNvSpPr>
          <p:nvPr>
            <p:ph idx="1"/>
          </p:nvPr>
        </p:nvSpPr>
        <p:spPr/>
        <p:txBody>
          <a:bodyPr/>
          <a:lstStyle/>
          <a:p>
            <a:pPr>
              <a:buFontTx/>
              <a:buChar char="•"/>
            </a:pPr>
            <a:r>
              <a:rPr lang="en-US" altLang="en-US" u="sng" dirty="0">
                <a:latin typeface="Courier New" panose="02070309020205020404" pitchFamily="49" charset="0"/>
                <a:cs typeface="Courier New" panose="02070309020205020404" pitchFamily="49" charset="0"/>
              </a:rPr>
              <a:t>math</a:t>
            </a:r>
            <a:r>
              <a:rPr lang="en-US" altLang="en-US" u="sng" dirty="0"/>
              <a:t> module</a:t>
            </a:r>
            <a:r>
              <a:rPr lang="en-US" altLang="en-US" dirty="0"/>
              <a:t>: part of standard library that contains functions that are useful for performing mathematical calculations</a:t>
            </a:r>
          </a:p>
          <a:p>
            <a:pPr lvl="1"/>
            <a:r>
              <a:rPr lang="en-US" altLang="en-US" dirty="0"/>
              <a:t>Typically accept one or more values as arguments, perform mathematical operation, and return the result</a:t>
            </a:r>
          </a:p>
          <a:p>
            <a:pPr lvl="1"/>
            <a:r>
              <a:rPr lang="en-US" altLang="en-US" dirty="0"/>
              <a:t>Use of module requires an </a:t>
            </a:r>
            <a:r>
              <a:rPr lang="en-US" altLang="en-US" dirty="0">
                <a:latin typeface="Courier New" panose="02070309020205020404" pitchFamily="49" charset="0"/>
                <a:cs typeface="Courier New" panose="02070309020205020404" pitchFamily="49" charset="0"/>
              </a:rPr>
              <a:t>import math</a:t>
            </a:r>
            <a:r>
              <a:rPr lang="en-US" altLang="en-US" dirty="0"/>
              <a:t> statement</a:t>
            </a:r>
            <a:endParaRPr lang="he-IL" altLang="en-US" dirty="0"/>
          </a:p>
          <a:p>
            <a:pPr>
              <a:buFontTx/>
              <a:buChar char="•"/>
            </a:pPr>
            <a:endParaRPr lang="en-US" altLang="en-US" dirty="0"/>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2E903-4A9A-4751-BC71-297EB0C42D5C}"/>
              </a:ext>
            </a:extLst>
          </p:cNvPr>
          <p:cNvSpPr>
            <a:spLocks noGrp="1"/>
          </p:cNvSpPr>
          <p:nvPr>
            <p:ph type="title"/>
          </p:nvPr>
        </p:nvSpPr>
        <p:spPr>
          <a:xfrm>
            <a:off x="457200" y="228600"/>
            <a:ext cx="8229600" cy="533400"/>
          </a:xfrm>
        </p:spPr>
        <p:txBody>
          <a:bodyPr/>
          <a:lstStyle/>
          <a:p>
            <a:r>
              <a:rPr lang="en-US" altLang="en-US" dirty="0"/>
              <a:t>The </a:t>
            </a:r>
            <a:r>
              <a:rPr lang="en-US" altLang="en-US" dirty="0">
                <a:latin typeface="Courier New" panose="02070309020205020404" pitchFamily="49" charset="0"/>
                <a:cs typeface="Courier New" panose="02070309020205020404" pitchFamily="49" charset="0"/>
              </a:rPr>
              <a:t>math</a:t>
            </a:r>
            <a:r>
              <a:rPr lang="en-US" altLang="en-US" dirty="0"/>
              <a:t> Module</a:t>
            </a:r>
            <a:r>
              <a:rPr lang="en-US" altLang="en-US" sz="2000" b="0" dirty="0"/>
              <a:t> (2 of 3)</a:t>
            </a:r>
            <a:endParaRPr lang="en-AU" sz="2000" dirty="0"/>
          </a:p>
        </p:txBody>
      </p:sp>
      <p:sp>
        <p:nvSpPr>
          <p:cNvPr id="7" name="Rectangle 6">
            <a:extLst>
              <a:ext uri="{FF2B5EF4-FFF2-40B4-BE49-F238E27FC236}">
                <a16:creationId xmlns:a16="http://schemas.microsoft.com/office/drawing/2014/main" id="{C4020D17-688E-40B9-805F-8BDF5B090CCF}"/>
              </a:ext>
            </a:extLst>
          </p:cNvPr>
          <p:cNvSpPr/>
          <p:nvPr/>
        </p:nvSpPr>
        <p:spPr>
          <a:xfrm>
            <a:off x="457200" y="838200"/>
            <a:ext cx="4572000" cy="307777"/>
          </a:xfrm>
          <a:prstGeom prst="rect">
            <a:avLst/>
          </a:prstGeom>
        </p:spPr>
        <p:txBody>
          <a:bodyPr>
            <a:spAutoFit/>
          </a:bodyPr>
          <a:lstStyle/>
          <a:p>
            <a:r>
              <a:rPr lang="en-US" sz="1400" b="1" dirty="0">
                <a:latin typeface="+mj-lt"/>
              </a:rPr>
              <a:t>Table 5-2 </a:t>
            </a:r>
            <a:r>
              <a:rPr lang="en-US" sz="1400" dirty="0">
                <a:latin typeface="+mj-lt"/>
              </a:rPr>
              <a:t>Many of the functions in the </a:t>
            </a:r>
            <a:r>
              <a:rPr lang="en-US" sz="1400" dirty="0">
                <a:latin typeface="Courier New" panose="02070309020205020404" pitchFamily="49" charset="0"/>
                <a:cs typeface="Courier New" panose="02070309020205020404" pitchFamily="49" charset="0"/>
              </a:rPr>
              <a:t>math</a:t>
            </a:r>
            <a:r>
              <a:rPr lang="en-US" sz="1400" dirty="0">
                <a:latin typeface="+mj-lt"/>
              </a:rPr>
              <a:t> module</a:t>
            </a:r>
            <a:endParaRPr lang="en-AU" sz="1400" dirty="0">
              <a:latin typeface="+mj-lt"/>
            </a:endParaRPr>
          </a:p>
        </p:txBody>
      </p:sp>
      <p:graphicFrame>
        <p:nvGraphicFramePr>
          <p:cNvPr id="4" name="Table 4">
            <a:extLst>
              <a:ext uri="{FF2B5EF4-FFF2-40B4-BE49-F238E27FC236}">
                <a16:creationId xmlns:a16="http://schemas.microsoft.com/office/drawing/2014/main" id="{0D1A9129-F735-481B-8AE8-EB1832D04B0E}"/>
              </a:ext>
            </a:extLst>
          </p:cNvPr>
          <p:cNvGraphicFramePr>
            <a:graphicFrameLocks noGrp="1"/>
          </p:cNvGraphicFramePr>
          <p:nvPr>
            <p:ph idx="4294967295"/>
            <p:extLst>
              <p:ext uri="{D42A27DB-BD31-4B8C-83A1-F6EECF244321}">
                <p14:modId xmlns:p14="http://schemas.microsoft.com/office/powerpoint/2010/main" val="135795613"/>
              </p:ext>
            </p:extLst>
          </p:nvPr>
        </p:nvGraphicFramePr>
        <p:xfrm>
          <a:off x="457200" y="1219200"/>
          <a:ext cx="8229600" cy="5044440"/>
        </p:xfrm>
        <a:graphic>
          <a:graphicData uri="http://schemas.openxmlformats.org/drawingml/2006/table">
            <a:tbl>
              <a:tblPr firstRow="1" bandRow="1">
                <a:tableStyleId>{3B4B98B0-60AC-42C2-AFA5-B58CD77FA1E5}</a:tableStyleId>
              </a:tblPr>
              <a:tblGrid>
                <a:gridCol w="2262554">
                  <a:extLst>
                    <a:ext uri="{9D8B030D-6E8A-4147-A177-3AD203B41FA5}">
                      <a16:colId xmlns:a16="http://schemas.microsoft.com/office/drawing/2014/main" val="128768695"/>
                    </a:ext>
                  </a:extLst>
                </a:gridCol>
                <a:gridCol w="5967046">
                  <a:extLst>
                    <a:ext uri="{9D8B030D-6E8A-4147-A177-3AD203B41FA5}">
                      <a16:colId xmlns:a16="http://schemas.microsoft.com/office/drawing/2014/main" val="3082892553"/>
                    </a:ext>
                  </a:extLst>
                </a:gridCol>
              </a:tblGrid>
              <a:tr h="0">
                <a:tc>
                  <a:txBody>
                    <a:bodyPr/>
                    <a:lstStyle/>
                    <a:p>
                      <a:r>
                        <a:rPr lang="en-AU" sz="1400" b="0" i="0" u="none" strike="noStrike" kern="1200" baseline="0" dirty="0">
                          <a:solidFill>
                            <a:schemeClr val="tx1"/>
                          </a:solidFill>
                          <a:latin typeface="Courier New" panose="02070309020205020404" pitchFamily="49" charset="0"/>
                          <a:ea typeface="+mn-ea"/>
                          <a:cs typeface="Courier New" panose="02070309020205020404" pitchFamily="49" charset="0"/>
                        </a:rPr>
                        <a:t>math</a:t>
                      </a:r>
                      <a:r>
                        <a:rPr lang="en-AU" sz="1400" b="0" i="0" u="none" strike="noStrike" kern="1200" baseline="0" dirty="0">
                          <a:solidFill>
                            <a:schemeClr val="tx1"/>
                          </a:solidFill>
                          <a:latin typeface="+mn-lt"/>
                          <a:ea typeface="+mn-ea"/>
                          <a:cs typeface="+mn-cs"/>
                        </a:rPr>
                        <a:t> </a:t>
                      </a:r>
                      <a:r>
                        <a:rPr lang="en-AU" sz="1400" b="1" i="0" u="none" strike="noStrike" kern="1200" baseline="0" dirty="0">
                          <a:solidFill>
                            <a:schemeClr val="tx1"/>
                          </a:solidFill>
                          <a:latin typeface="+mn-lt"/>
                          <a:ea typeface="+mn-ea"/>
                          <a:cs typeface="+mn-cs"/>
                        </a:rPr>
                        <a:t>Module Function</a:t>
                      </a:r>
                      <a:endParaRPr lang="en-AU" sz="140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AU" sz="1400" b="1" i="0" u="none" strike="noStrike" kern="1200" baseline="0" dirty="0">
                          <a:solidFill>
                            <a:schemeClr val="tx1"/>
                          </a:solidFill>
                          <a:latin typeface="+mn-lt"/>
                          <a:ea typeface="+mn-ea"/>
                          <a:cs typeface="+mn-cs"/>
                        </a:rPr>
                        <a:t>Description</a:t>
                      </a:r>
                      <a:endParaRPr lang="en-AU" sz="140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252855271"/>
                  </a:ext>
                </a:extLst>
              </a:tr>
              <a:tr h="0">
                <a:tc>
                  <a:txBody>
                    <a:bodyPr/>
                    <a:lstStyle/>
                    <a:p>
                      <a:r>
                        <a:rPr lang="en-AU" sz="1300" b="0" i="0" u="none" strike="noStrike" kern="1200" baseline="0" dirty="0" err="1">
                          <a:solidFill>
                            <a:schemeClr val="tx1"/>
                          </a:solidFill>
                          <a:latin typeface="Courier New" panose="02070309020205020404" pitchFamily="49" charset="0"/>
                          <a:ea typeface="+mn-ea"/>
                          <a:cs typeface="Courier New" panose="02070309020205020404" pitchFamily="49" charset="0"/>
                        </a:rPr>
                        <a:t>acos</a:t>
                      </a:r>
                      <a:r>
                        <a:rPr lang="en-AU" sz="1300" b="0" i="0" u="none" strike="noStrike" kern="1200" baseline="0" dirty="0">
                          <a:solidFill>
                            <a:schemeClr val="tx1"/>
                          </a:solidFill>
                          <a:latin typeface="Courier New" panose="02070309020205020404" pitchFamily="49" charset="0"/>
                          <a:ea typeface="+mn-ea"/>
                          <a:cs typeface="Courier New" panose="02070309020205020404" pitchFamily="49" charset="0"/>
                        </a:rPr>
                        <a:t>(x)</a:t>
                      </a:r>
                      <a:endParaRPr lang="en-AU" sz="1300" dirty="0">
                        <a:latin typeface="Courier New" panose="02070309020205020404" pitchFamily="49" charset="0"/>
                        <a:cs typeface="Courier New" panose="02070309020205020404" pitchFamily="49" charset="0"/>
                      </a:endParaRPr>
                    </a:p>
                  </a:txBody>
                  <a:tcP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tc>
                  <a:txBody>
                    <a:bodyPr/>
                    <a:lstStyle/>
                    <a:p>
                      <a:r>
                        <a:rPr lang="en-US" sz="1300" b="0" i="0" u="none" strike="noStrike" kern="1200" baseline="0" dirty="0">
                          <a:solidFill>
                            <a:schemeClr val="tx1"/>
                          </a:solidFill>
                          <a:latin typeface="+mn-lt"/>
                          <a:ea typeface="+mn-ea"/>
                          <a:cs typeface="+mn-cs"/>
                        </a:rPr>
                        <a:t>Returns the arc cosine of </a:t>
                      </a:r>
                      <a:r>
                        <a:rPr lang="en-US" sz="1300" b="0" i="0" u="none" strike="noStrike" kern="1200" baseline="0" dirty="0">
                          <a:solidFill>
                            <a:schemeClr val="tx1"/>
                          </a:solidFill>
                          <a:latin typeface="Courier New" panose="02070309020205020404" pitchFamily="49" charset="0"/>
                          <a:ea typeface="+mn-ea"/>
                          <a:cs typeface="Courier New" panose="02070309020205020404" pitchFamily="49" charset="0"/>
                        </a:rPr>
                        <a:t>x</a:t>
                      </a:r>
                      <a:r>
                        <a:rPr lang="en-US" sz="1300" b="0" i="0" u="none" strike="noStrike" kern="1200" baseline="0" dirty="0">
                          <a:solidFill>
                            <a:schemeClr val="tx1"/>
                          </a:solidFill>
                          <a:latin typeface="+mn-lt"/>
                          <a:ea typeface="+mn-ea"/>
                          <a:cs typeface="+mn-cs"/>
                        </a:rPr>
                        <a:t>, in radians.</a:t>
                      </a:r>
                      <a:endParaRPr lang="en-AU" sz="1300" dirty="0"/>
                    </a:p>
                  </a:txBody>
                  <a:tcP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666115031"/>
                  </a:ext>
                </a:extLst>
              </a:tr>
              <a:tr h="0">
                <a:tc>
                  <a:txBody>
                    <a:bodyPr/>
                    <a:lstStyle/>
                    <a:p>
                      <a:r>
                        <a:rPr lang="en-AU" sz="1300" b="0" i="0" u="none" strike="noStrike" kern="1200" baseline="0" dirty="0" err="1">
                          <a:solidFill>
                            <a:schemeClr val="tx1"/>
                          </a:solidFill>
                          <a:latin typeface="Courier New" panose="02070309020205020404" pitchFamily="49" charset="0"/>
                          <a:ea typeface="+mn-ea"/>
                          <a:cs typeface="Courier New" panose="02070309020205020404" pitchFamily="49" charset="0"/>
                        </a:rPr>
                        <a:t>asin</a:t>
                      </a:r>
                      <a:r>
                        <a:rPr lang="en-AU" sz="1300" b="0" i="0" u="none" strike="noStrike" kern="1200" baseline="0" dirty="0">
                          <a:solidFill>
                            <a:schemeClr val="tx1"/>
                          </a:solidFill>
                          <a:latin typeface="Courier New" panose="02070309020205020404" pitchFamily="49" charset="0"/>
                          <a:ea typeface="+mn-ea"/>
                          <a:cs typeface="Courier New" panose="02070309020205020404" pitchFamily="49" charset="0"/>
                        </a:rPr>
                        <a:t>(x)</a:t>
                      </a:r>
                      <a:endParaRPr lang="en-AU" sz="1300" dirty="0">
                        <a:latin typeface="Courier New" panose="02070309020205020404" pitchFamily="49" charset="0"/>
                        <a:cs typeface="Courier New" panose="02070309020205020404" pitchFamily="49" charset="0"/>
                      </a:endParaRPr>
                    </a:p>
                  </a:txBody>
                  <a:tcPr>
                    <a:lnL>
                      <a:noFill/>
                    </a:lnL>
                    <a:lnR>
                      <a:noFill/>
                    </a:lnR>
                    <a:lnT>
                      <a:noFill/>
                    </a:lnT>
                    <a:lnB>
                      <a:noFill/>
                    </a:lnB>
                    <a:lnTlToBr w="12700" cmpd="sng">
                      <a:noFill/>
                      <a:prstDash val="solid"/>
                    </a:lnTlToBr>
                    <a:lnBlToTr w="12700" cmpd="sng">
                      <a:noFill/>
                      <a:prstDash val="solid"/>
                    </a:lnBlToTr>
                    <a:solidFill>
                      <a:schemeClr val="bg1"/>
                    </a:solidFill>
                  </a:tcPr>
                </a:tc>
                <a:tc>
                  <a:txBody>
                    <a:bodyPr/>
                    <a:lstStyle/>
                    <a:p>
                      <a:r>
                        <a:rPr lang="en-US" sz="1300" b="0" i="0" u="none" strike="noStrike" kern="1200" baseline="0" dirty="0">
                          <a:solidFill>
                            <a:schemeClr val="tx1"/>
                          </a:solidFill>
                          <a:latin typeface="+mn-lt"/>
                          <a:ea typeface="+mn-ea"/>
                          <a:cs typeface="+mn-cs"/>
                        </a:rPr>
                        <a:t>Returns the arc sine of </a:t>
                      </a:r>
                      <a:r>
                        <a:rPr lang="en-US" sz="1300" b="0" i="0" u="none" strike="noStrike" kern="1200" baseline="0" dirty="0">
                          <a:solidFill>
                            <a:schemeClr val="tx1"/>
                          </a:solidFill>
                          <a:latin typeface="Courier New" panose="02070309020205020404" pitchFamily="49" charset="0"/>
                          <a:ea typeface="+mn-ea"/>
                          <a:cs typeface="Courier New" panose="02070309020205020404" pitchFamily="49" charset="0"/>
                        </a:rPr>
                        <a:t>x</a:t>
                      </a:r>
                      <a:r>
                        <a:rPr lang="en-US" sz="1300" b="0" i="0" u="none" strike="noStrike" kern="1200" baseline="0" dirty="0">
                          <a:solidFill>
                            <a:schemeClr val="tx1"/>
                          </a:solidFill>
                          <a:latin typeface="+mn-lt"/>
                          <a:ea typeface="+mn-ea"/>
                          <a:cs typeface="+mn-cs"/>
                        </a:rPr>
                        <a:t>, in radians.</a:t>
                      </a:r>
                      <a:endParaRPr lang="en-AU" sz="1300" dirty="0"/>
                    </a:p>
                  </a:txBody>
                  <a:tcPr>
                    <a:lnL>
                      <a:noFill/>
                    </a:lnL>
                    <a:lnR>
                      <a:noFill/>
                    </a:lnR>
                    <a:lnT>
                      <a:noFill/>
                    </a:lnT>
                    <a:lnB>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771792326"/>
                  </a:ext>
                </a:extLst>
              </a:tr>
              <a:tr h="0">
                <a:tc>
                  <a:txBody>
                    <a:bodyPr/>
                    <a:lstStyle/>
                    <a:p>
                      <a:r>
                        <a:rPr lang="en-AU" sz="1300" b="0" i="0" u="none" strike="noStrike" kern="1200" baseline="0" dirty="0" err="1">
                          <a:solidFill>
                            <a:schemeClr val="tx1"/>
                          </a:solidFill>
                          <a:latin typeface="Courier New" panose="02070309020205020404" pitchFamily="49" charset="0"/>
                          <a:ea typeface="+mn-ea"/>
                          <a:cs typeface="Courier New" panose="02070309020205020404" pitchFamily="49" charset="0"/>
                        </a:rPr>
                        <a:t>atan</a:t>
                      </a:r>
                      <a:r>
                        <a:rPr lang="en-AU" sz="1300" b="0" i="0" u="none" strike="noStrike" kern="1200" baseline="0" dirty="0">
                          <a:solidFill>
                            <a:schemeClr val="tx1"/>
                          </a:solidFill>
                          <a:latin typeface="Courier New" panose="02070309020205020404" pitchFamily="49" charset="0"/>
                          <a:ea typeface="+mn-ea"/>
                          <a:cs typeface="Courier New" panose="02070309020205020404" pitchFamily="49" charset="0"/>
                        </a:rPr>
                        <a:t>(x)</a:t>
                      </a:r>
                      <a:endParaRPr lang="en-AU" sz="1300" dirty="0">
                        <a:latin typeface="Courier New" panose="02070309020205020404" pitchFamily="49" charset="0"/>
                        <a:cs typeface="Courier New" panose="02070309020205020404" pitchFamily="49" charset="0"/>
                      </a:endParaRPr>
                    </a:p>
                  </a:txBody>
                  <a:tcPr>
                    <a:lnL>
                      <a:noFill/>
                    </a:lnL>
                    <a:lnR>
                      <a:noFill/>
                    </a:lnR>
                    <a:lnT>
                      <a:noFill/>
                    </a:lnT>
                    <a:lnB>
                      <a:noFill/>
                    </a:lnB>
                    <a:lnTlToBr w="12700" cmpd="sng">
                      <a:noFill/>
                      <a:prstDash val="solid"/>
                    </a:lnTlToBr>
                    <a:lnBlToTr w="12700" cmpd="sng">
                      <a:noFill/>
                      <a:prstDash val="solid"/>
                    </a:lnBlToTr>
                    <a:solidFill>
                      <a:schemeClr val="bg1"/>
                    </a:solidFill>
                  </a:tcPr>
                </a:tc>
                <a:tc>
                  <a:txBody>
                    <a:bodyPr/>
                    <a:lstStyle/>
                    <a:p>
                      <a:r>
                        <a:rPr lang="en-US" sz="1300" b="0" i="0" u="none" strike="noStrike" kern="1200" baseline="0" dirty="0">
                          <a:solidFill>
                            <a:schemeClr val="tx1"/>
                          </a:solidFill>
                          <a:latin typeface="+mn-lt"/>
                          <a:ea typeface="+mn-ea"/>
                          <a:cs typeface="+mn-cs"/>
                        </a:rPr>
                        <a:t>Returns the arc tangent of </a:t>
                      </a:r>
                      <a:r>
                        <a:rPr lang="en-US" sz="1300" b="0" i="0" u="none" strike="noStrike" kern="1200" baseline="0" dirty="0">
                          <a:solidFill>
                            <a:schemeClr val="tx1"/>
                          </a:solidFill>
                          <a:latin typeface="Courier New" panose="02070309020205020404" pitchFamily="49" charset="0"/>
                          <a:ea typeface="+mn-ea"/>
                          <a:cs typeface="Courier New" panose="02070309020205020404" pitchFamily="49" charset="0"/>
                        </a:rPr>
                        <a:t>x</a:t>
                      </a:r>
                      <a:r>
                        <a:rPr lang="en-US" sz="1300" b="0" i="0" u="none" strike="noStrike" kern="1200" baseline="0" dirty="0">
                          <a:solidFill>
                            <a:schemeClr val="tx1"/>
                          </a:solidFill>
                          <a:latin typeface="+mn-lt"/>
                          <a:ea typeface="+mn-ea"/>
                          <a:cs typeface="+mn-cs"/>
                        </a:rPr>
                        <a:t>, in radians.</a:t>
                      </a:r>
                      <a:endParaRPr lang="en-AU" sz="1300" dirty="0"/>
                    </a:p>
                  </a:txBody>
                  <a:tcPr>
                    <a:lnL>
                      <a:noFill/>
                    </a:lnL>
                    <a:lnR>
                      <a:noFill/>
                    </a:lnR>
                    <a:lnT>
                      <a:noFill/>
                    </a:lnT>
                    <a:lnB>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292744671"/>
                  </a:ext>
                </a:extLst>
              </a:tr>
              <a:tr h="0">
                <a:tc>
                  <a:txBody>
                    <a:bodyPr/>
                    <a:lstStyle/>
                    <a:p>
                      <a:r>
                        <a:rPr lang="en-AU" sz="1300" b="0" i="0" u="none" strike="noStrike" kern="1200" baseline="0" dirty="0">
                          <a:solidFill>
                            <a:schemeClr val="tx1"/>
                          </a:solidFill>
                          <a:latin typeface="Courier New" panose="02070309020205020404" pitchFamily="49" charset="0"/>
                          <a:ea typeface="+mn-ea"/>
                          <a:cs typeface="Courier New" panose="02070309020205020404" pitchFamily="49" charset="0"/>
                        </a:rPr>
                        <a:t>ceil(x)</a:t>
                      </a:r>
                      <a:endParaRPr lang="en-AU" sz="1300" dirty="0">
                        <a:latin typeface="Courier New" panose="02070309020205020404" pitchFamily="49" charset="0"/>
                        <a:cs typeface="Courier New" panose="02070309020205020404" pitchFamily="49" charset="0"/>
                      </a:endParaRPr>
                    </a:p>
                  </a:txBody>
                  <a:tcPr>
                    <a:lnL>
                      <a:noFill/>
                    </a:lnL>
                    <a:lnR>
                      <a:noFill/>
                    </a:lnR>
                    <a:lnT>
                      <a:noFill/>
                    </a:lnT>
                    <a:lnB>
                      <a:noFill/>
                    </a:lnB>
                    <a:lnTlToBr w="12700" cmpd="sng">
                      <a:noFill/>
                      <a:prstDash val="solid"/>
                    </a:lnTlToBr>
                    <a:lnBlToTr w="12700" cmpd="sng">
                      <a:noFill/>
                      <a:prstDash val="solid"/>
                    </a:lnBlToTr>
                    <a:solidFill>
                      <a:schemeClr val="bg1"/>
                    </a:solidFill>
                  </a:tcPr>
                </a:tc>
                <a:tc>
                  <a:txBody>
                    <a:bodyPr/>
                    <a:lstStyle/>
                    <a:p>
                      <a:r>
                        <a:rPr lang="en-US" sz="1300" b="0" i="0" u="none" strike="noStrike" kern="1200" baseline="0" dirty="0">
                          <a:solidFill>
                            <a:schemeClr val="tx1"/>
                          </a:solidFill>
                          <a:latin typeface="+mn-lt"/>
                          <a:ea typeface="+mn-ea"/>
                          <a:cs typeface="+mn-cs"/>
                        </a:rPr>
                        <a:t>Returns the smallest integer that is greater than or equal to </a:t>
                      </a:r>
                      <a:r>
                        <a:rPr lang="en-US" sz="1300" b="0" i="0" u="none" strike="noStrike" kern="1200" baseline="0" dirty="0">
                          <a:solidFill>
                            <a:schemeClr val="tx1"/>
                          </a:solidFill>
                          <a:latin typeface="Courier New" panose="02070309020205020404" pitchFamily="49" charset="0"/>
                          <a:ea typeface="+mn-ea"/>
                          <a:cs typeface="Courier New" panose="02070309020205020404" pitchFamily="49" charset="0"/>
                        </a:rPr>
                        <a:t>x</a:t>
                      </a:r>
                      <a:r>
                        <a:rPr lang="en-US" sz="1300" b="0" i="0" u="none" strike="noStrike" kern="1200" baseline="0" dirty="0">
                          <a:solidFill>
                            <a:schemeClr val="tx1"/>
                          </a:solidFill>
                          <a:latin typeface="+mn-lt"/>
                          <a:ea typeface="+mn-ea"/>
                          <a:cs typeface="+mn-cs"/>
                        </a:rPr>
                        <a:t>.</a:t>
                      </a:r>
                      <a:endParaRPr lang="en-AU" sz="1300" dirty="0"/>
                    </a:p>
                  </a:txBody>
                  <a:tcPr>
                    <a:lnL>
                      <a:noFill/>
                    </a:lnL>
                    <a:lnR>
                      <a:noFill/>
                    </a:lnR>
                    <a:lnT>
                      <a:noFill/>
                    </a:lnT>
                    <a:lnB>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090734689"/>
                  </a:ext>
                </a:extLst>
              </a:tr>
              <a:tr h="0">
                <a:tc>
                  <a:txBody>
                    <a:bodyPr/>
                    <a:lstStyle/>
                    <a:p>
                      <a:r>
                        <a:rPr lang="en-AU" sz="1300" b="0" i="0" u="none" strike="noStrike" kern="1200" baseline="0" dirty="0">
                          <a:solidFill>
                            <a:schemeClr val="tx1"/>
                          </a:solidFill>
                          <a:latin typeface="Courier New" panose="02070309020205020404" pitchFamily="49" charset="0"/>
                          <a:ea typeface="+mn-ea"/>
                          <a:cs typeface="Courier New" panose="02070309020205020404" pitchFamily="49" charset="0"/>
                        </a:rPr>
                        <a:t>cos(x)</a:t>
                      </a:r>
                      <a:endParaRPr lang="en-AU" sz="1300" dirty="0">
                        <a:latin typeface="Courier New" panose="02070309020205020404" pitchFamily="49" charset="0"/>
                        <a:cs typeface="Courier New" panose="02070309020205020404" pitchFamily="49" charset="0"/>
                      </a:endParaRPr>
                    </a:p>
                  </a:txBody>
                  <a:tcPr>
                    <a:lnL>
                      <a:noFill/>
                    </a:lnL>
                    <a:lnR>
                      <a:noFill/>
                    </a:lnR>
                    <a:lnT>
                      <a:noFill/>
                    </a:lnT>
                    <a:lnB>
                      <a:noFill/>
                    </a:lnB>
                    <a:lnTlToBr w="12700" cmpd="sng">
                      <a:noFill/>
                      <a:prstDash val="solid"/>
                    </a:lnTlToBr>
                    <a:lnBlToTr w="12700" cmpd="sng">
                      <a:noFill/>
                      <a:prstDash val="solid"/>
                    </a:lnBlToTr>
                    <a:solidFill>
                      <a:schemeClr val="bg1"/>
                    </a:solidFill>
                  </a:tcPr>
                </a:tc>
                <a:tc>
                  <a:txBody>
                    <a:bodyPr/>
                    <a:lstStyle/>
                    <a:p>
                      <a:r>
                        <a:rPr lang="en-US" sz="1300" b="0" i="0" u="none" strike="noStrike" kern="1200" baseline="0" dirty="0">
                          <a:solidFill>
                            <a:schemeClr val="tx1"/>
                          </a:solidFill>
                          <a:latin typeface="+mn-lt"/>
                          <a:ea typeface="+mn-ea"/>
                          <a:cs typeface="+mn-cs"/>
                        </a:rPr>
                        <a:t>Returns the cosine of </a:t>
                      </a:r>
                      <a:r>
                        <a:rPr lang="en-US" sz="1300" b="0" i="0" u="none" strike="noStrike" kern="1200" baseline="0" dirty="0">
                          <a:solidFill>
                            <a:schemeClr val="tx1"/>
                          </a:solidFill>
                          <a:latin typeface="Courier New" panose="02070309020205020404" pitchFamily="49" charset="0"/>
                          <a:ea typeface="+mn-ea"/>
                          <a:cs typeface="Courier New" panose="02070309020205020404" pitchFamily="49" charset="0"/>
                        </a:rPr>
                        <a:t>x</a:t>
                      </a:r>
                      <a:r>
                        <a:rPr lang="en-US" sz="1300" b="0" i="0" u="none" strike="noStrike" kern="1200" baseline="0" dirty="0">
                          <a:solidFill>
                            <a:schemeClr val="tx1"/>
                          </a:solidFill>
                          <a:latin typeface="+mn-lt"/>
                          <a:ea typeface="+mn-ea"/>
                          <a:cs typeface="+mn-cs"/>
                        </a:rPr>
                        <a:t> in radians.</a:t>
                      </a:r>
                      <a:endParaRPr lang="en-AU" sz="1300" dirty="0"/>
                    </a:p>
                  </a:txBody>
                  <a:tcPr>
                    <a:lnL>
                      <a:noFill/>
                    </a:lnL>
                    <a:lnR>
                      <a:noFill/>
                    </a:lnR>
                    <a:lnT>
                      <a:noFill/>
                    </a:lnT>
                    <a:lnB>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316101066"/>
                  </a:ext>
                </a:extLst>
              </a:tr>
              <a:tr h="0">
                <a:tc>
                  <a:txBody>
                    <a:bodyPr/>
                    <a:lstStyle/>
                    <a:p>
                      <a:r>
                        <a:rPr lang="en-AU" sz="1300" b="0" i="0" u="none" strike="noStrike" kern="1200" baseline="0" dirty="0">
                          <a:solidFill>
                            <a:schemeClr val="tx1"/>
                          </a:solidFill>
                          <a:latin typeface="Courier New" panose="02070309020205020404" pitchFamily="49" charset="0"/>
                          <a:ea typeface="+mn-ea"/>
                          <a:cs typeface="Courier New" panose="02070309020205020404" pitchFamily="49" charset="0"/>
                        </a:rPr>
                        <a:t>degrees(x)</a:t>
                      </a:r>
                      <a:endParaRPr lang="en-AU" sz="1300" dirty="0">
                        <a:latin typeface="Courier New" panose="02070309020205020404" pitchFamily="49" charset="0"/>
                        <a:cs typeface="Courier New" panose="02070309020205020404" pitchFamily="49" charset="0"/>
                      </a:endParaRPr>
                    </a:p>
                  </a:txBody>
                  <a:tcPr>
                    <a:lnL>
                      <a:noFill/>
                    </a:lnL>
                    <a:lnR>
                      <a:noFill/>
                    </a:lnR>
                    <a:lnT>
                      <a:noFill/>
                    </a:lnT>
                    <a:lnB>
                      <a:noFill/>
                    </a:lnB>
                    <a:lnTlToBr w="12700" cmpd="sng">
                      <a:noFill/>
                      <a:prstDash val="solid"/>
                    </a:lnTlToBr>
                    <a:lnBlToTr w="12700" cmpd="sng">
                      <a:noFill/>
                      <a:prstDash val="solid"/>
                    </a:lnBlToTr>
                    <a:solidFill>
                      <a:schemeClr val="bg1"/>
                    </a:solidFill>
                  </a:tcPr>
                </a:tc>
                <a:tc>
                  <a:txBody>
                    <a:bodyPr/>
                    <a:lstStyle/>
                    <a:p>
                      <a:r>
                        <a:rPr lang="en-US" sz="1300" b="0" i="0" u="none" strike="noStrike" kern="1200" baseline="0" dirty="0">
                          <a:solidFill>
                            <a:schemeClr val="tx1"/>
                          </a:solidFill>
                          <a:latin typeface="+mn-lt"/>
                          <a:ea typeface="+mn-ea"/>
                          <a:cs typeface="+mn-cs"/>
                        </a:rPr>
                        <a:t>Assuming </a:t>
                      </a:r>
                      <a:r>
                        <a:rPr lang="en-US" sz="1300" b="0" i="0" u="none" strike="noStrike" kern="1200" baseline="0" dirty="0">
                          <a:solidFill>
                            <a:schemeClr val="tx1"/>
                          </a:solidFill>
                          <a:latin typeface="Courier New" panose="02070309020205020404" pitchFamily="49" charset="0"/>
                          <a:ea typeface="+mn-ea"/>
                          <a:cs typeface="Courier New" panose="02070309020205020404" pitchFamily="49" charset="0"/>
                        </a:rPr>
                        <a:t>x</a:t>
                      </a:r>
                      <a:r>
                        <a:rPr lang="en-US" sz="1300" b="0" i="0" u="none" strike="noStrike" kern="1200" baseline="0" dirty="0">
                          <a:solidFill>
                            <a:schemeClr val="tx1"/>
                          </a:solidFill>
                          <a:latin typeface="+mn-lt"/>
                          <a:ea typeface="+mn-ea"/>
                          <a:cs typeface="+mn-cs"/>
                        </a:rPr>
                        <a:t> is an angle in radians, the function returns the angle </a:t>
                      </a:r>
                      <a:r>
                        <a:rPr lang="en-AU" sz="1300" b="0" i="0" u="none" strike="noStrike" kern="1200" baseline="0" dirty="0">
                          <a:solidFill>
                            <a:schemeClr val="tx1"/>
                          </a:solidFill>
                          <a:latin typeface="+mn-lt"/>
                          <a:ea typeface="+mn-ea"/>
                          <a:cs typeface="+mn-cs"/>
                        </a:rPr>
                        <a:t>converted to degrees.</a:t>
                      </a:r>
                      <a:endParaRPr lang="en-AU" sz="1300" dirty="0"/>
                    </a:p>
                  </a:txBody>
                  <a:tcPr>
                    <a:lnL>
                      <a:noFill/>
                    </a:lnL>
                    <a:lnR>
                      <a:noFill/>
                    </a:lnR>
                    <a:lnT>
                      <a:noFill/>
                    </a:lnT>
                    <a:lnB>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567854911"/>
                  </a:ext>
                </a:extLst>
              </a:tr>
              <a:tr h="0">
                <a:tc>
                  <a:txBody>
                    <a:bodyPr/>
                    <a:lstStyle/>
                    <a:p>
                      <a:r>
                        <a:rPr lang="en-AU" sz="1300" b="0" i="0" u="none" strike="noStrike" kern="1200" baseline="0" dirty="0">
                          <a:solidFill>
                            <a:schemeClr val="tx1"/>
                          </a:solidFill>
                          <a:latin typeface="Courier New" panose="02070309020205020404" pitchFamily="49" charset="0"/>
                          <a:ea typeface="+mn-ea"/>
                          <a:cs typeface="Courier New" panose="02070309020205020404" pitchFamily="49" charset="0"/>
                        </a:rPr>
                        <a:t>exp(x)</a:t>
                      </a:r>
                      <a:endParaRPr lang="en-AU" sz="1300" dirty="0">
                        <a:latin typeface="Courier New" panose="02070309020205020404" pitchFamily="49" charset="0"/>
                        <a:cs typeface="Courier New" panose="02070309020205020404" pitchFamily="49" charset="0"/>
                      </a:endParaRPr>
                    </a:p>
                  </a:txBody>
                  <a:tcPr>
                    <a:lnL>
                      <a:noFill/>
                    </a:lnL>
                    <a:lnR>
                      <a:noFill/>
                    </a:lnR>
                    <a:lnT>
                      <a:noFill/>
                    </a:lnT>
                    <a:lnB>
                      <a:noFill/>
                    </a:lnB>
                    <a:lnTlToBr w="12700" cmpd="sng">
                      <a:noFill/>
                      <a:prstDash val="solid"/>
                    </a:lnTlToBr>
                    <a:lnBlToTr w="12700" cmpd="sng">
                      <a:noFill/>
                      <a:prstDash val="solid"/>
                    </a:lnBlToTr>
                    <a:solidFill>
                      <a:schemeClr val="bg1"/>
                    </a:solidFill>
                  </a:tcPr>
                </a:tc>
                <a:tc>
                  <a:txBody>
                    <a:bodyPr/>
                    <a:lstStyle/>
                    <a:p>
                      <a:r>
                        <a:rPr lang="en-AU" sz="1300" b="0" i="0" u="none" strike="noStrike" kern="1200" baseline="0" dirty="0">
                          <a:solidFill>
                            <a:schemeClr val="tx1"/>
                          </a:solidFill>
                          <a:latin typeface="+mn-lt"/>
                          <a:ea typeface="+mn-ea"/>
                          <a:cs typeface="+mn-cs"/>
                        </a:rPr>
                        <a:t>Returns </a:t>
                      </a:r>
                      <a:r>
                        <a:rPr lang="en-AU" sz="1300" b="0" i="1" u="none" strike="noStrike" kern="1200" baseline="0" dirty="0">
                          <a:solidFill>
                            <a:schemeClr val="tx1"/>
                          </a:solidFill>
                          <a:latin typeface="+mn-lt"/>
                          <a:ea typeface="+mn-ea"/>
                          <a:cs typeface="+mn-cs"/>
                        </a:rPr>
                        <a:t>e</a:t>
                      </a:r>
                      <a:r>
                        <a:rPr lang="en-AU" sz="1300" b="0" i="1" u="none" strike="noStrike" kern="1200" baseline="30000" dirty="0">
                          <a:solidFill>
                            <a:schemeClr val="tx1"/>
                          </a:solidFill>
                          <a:latin typeface="+mn-lt"/>
                          <a:ea typeface="+mn-ea"/>
                          <a:cs typeface="+mn-cs"/>
                        </a:rPr>
                        <a:t>x</a:t>
                      </a:r>
                      <a:endParaRPr lang="en-AU" sz="1300" baseline="30000" dirty="0"/>
                    </a:p>
                  </a:txBody>
                  <a:tcPr>
                    <a:lnL>
                      <a:noFill/>
                    </a:lnL>
                    <a:lnR>
                      <a:noFill/>
                    </a:lnR>
                    <a:lnT>
                      <a:noFill/>
                    </a:lnT>
                    <a:lnB>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81853786"/>
                  </a:ext>
                </a:extLst>
              </a:tr>
              <a:tr h="0">
                <a:tc>
                  <a:txBody>
                    <a:bodyPr/>
                    <a:lstStyle/>
                    <a:p>
                      <a:r>
                        <a:rPr lang="en-AU" sz="1300" b="0" i="0" u="none" strike="noStrike" kern="1200" baseline="0" dirty="0">
                          <a:solidFill>
                            <a:schemeClr val="tx1"/>
                          </a:solidFill>
                          <a:latin typeface="Courier New" panose="02070309020205020404" pitchFamily="49" charset="0"/>
                          <a:ea typeface="+mn-ea"/>
                          <a:cs typeface="Courier New" panose="02070309020205020404" pitchFamily="49" charset="0"/>
                        </a:rPr>
                        <a:t>floor(x)</a:t>
                      </a:r>
                      <a:endParaRPr lang="en-AU" sz="1300" dirty="0">
                        <a:latin typeface="Courier New" panose="02070309020205020404" pitchFamily="49" charset="0"/>
                        <a:cs typeface="Courier New" panose="02070309020205020404" pitchFamily="49" charset="0"/>
                      </a:endParaRPr>
                    </a:p>
                  </a:txBody>
                  <a:tcPr>
                    <a:lnL>
                      <a:noFill/>
                    </a:lnL>
                    <a:lnR>
                      <a:noFill/>
                    </a:lnR>
                    <a:lnT>
                      <a:noFill/>
                    </a:lnT>
                    <a:lnB>
                      <a:noFill/>
                    </a:lnB>
                    <a:lnTlToBr w="12700" cmpd="sng">
                      <a:noFill/>
                      <a:prstDash val="solid"/>
                    </a:lnTlToBr>
                    <a:lnBlToTr w="12700" cmpd="sng">
                      <a:noFill/>
                      <a:prstDash val="solid"/>
                    </a:lnBlToTr>
                    <a:solidFill>
                      <a:schemeClr val="bg1"/>
                    </a:solidFill>
                  </a:tcPr>
                </a:tc>
                <a:tc>
                  <a:txBody>
                    <a:bodyPr/>
                    <a:lstStyle/>
                    <a:p>
                      <a:r>
                        <a:rPr lang="en-US" sz="1300" b="0" i="0" u="none" strike="noStrike" kern="1200" baseline="0" dirty="0">
                          <a:solidFill>
                            <a:schemeClr val="tx1"/>
                          </a:solidFill>
                          <a:latin typeface="+mn-lt"/>
                          <a:ea typeface="+mn-ea"/>
                          <a:cs typeface="+mn-cs"/>
                        </a:rPr>
                        <a:t>Returns the largest integer that is less than or equal to </a:t>
                      </a:r>
                      <a:r>
                        <a:rPr lang="en-US" sz="1300" b="0" i="0" u="none" strike="noStrike" kern="1200" baseline="0" dirty="0">
                          <a:solidFill>
                            <a:schemeClr val="tx1"/>
                          </a:solidFill>
                          <a:latin typeface="Courier New" panose="02070309020205020404" pitchFamily="49" charset="0"/>
                          <a:ea typeface="+mn-ea"/>
                          <a:cs typeface="Courier New" panose="02070309020205020404" pitchFamily="49" charset="0"/>
                        </a:rPr>
                        <a:t>x</a:t>
                      </a:r>
                      <a:r>
                        <a:rPr lang="en-US" sz="1300" b="0" i="0" u="none" strike="noStrike" kern="1200" baseline="0" dirty="0">
                          <a:solidFill>
                            <a:schemeClr val="tx1"/>
                          </a:solidFill>
                          <a:latin typeface="+mn-lt"/>
                          <a:ea typeface="+mn-ea"/>
                          <a:cs typeface="+mn-cs"/>
                        </a:rPr>
                        <a:t>.</a:t>
                      </a:r>
                      <a:endParaRPr lang="en-AU" sz="1300" dirty="0"/>
                    </a:p>
                  </a:txBody>
                  <a:tcPr>
                    <a:lnL>
                      <a:noFill/>
                    </a:lnL>
                    <a:lnR>
                      <a:noFill/>
                    </a:lnR>
                    <a:lnT>
                      <a:noFill/>
                    </a:lnT>
                    <a:lnB>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600604587"/>
                  </a:ext>
                </a:extLst>
              </a:tr>
              <a:tr h="0">
                <a:tc>
                  <a:txBody>
                    <a:bodyPr/>
                    <a:lstStyle/>
                    <a:p>
                      <a:r>
                        <a:rPr lang="en-AU" sz="1300" b="0" i="0" u="none" strike="noStrike" kern="1200" baseline="0" dirty="0" err="1">
                          <a:solidFill>
                            <a:schemeClr val="tx1"/>
                          </a:solidFill>
                          <a:latin typeface="Courier New" panose="02070309020205020404" pitchFamily="49" charset="0"/>
                          <a:ea typeface="+mn-ea"/>
                          <a:cs typeface="Courier New" panose="02070309020205020404" pitchFamily="49" charset="0"/>
                        </a:rPr>
                        <a:t>hypot</a:t>
                      </a:r>
                      <a:r>
                        <a:rPr lang="en-AU" sz="1300" b="0" i="0" u="none" strike="noStrike" kern="1200" baseline="0" dirty="0">
                          <a:solidFill>
                            <a:schemeClr val="tx1"/>
                          </a:solidFill>
                          <a:latin typeface="Courier New" panose="02070309020205020404" pitchFamily="49" charset="0"/>
                          <a:ea typeface="+mn-ea"/>
                          <a:cs typeface="Courier New" panose="02070309020205020404" pitchFamily="49" charset="0"/>
                        </a:rPr>
                        <a:t>(x, y)</a:t>
                      </a:r>
                      <a:endParaRPr lang="en-AU" sz="1300" dirty="0">
                        <a:latin typeface="Courier New" panose="02070309020205020404" pitchFamily="49" charset="0"/>
                        <a:cs typeface="Courier New" panose="02070309020205020404" pitchFamily="49" charset="0"/>
                      </a:endParaRPr>
                    </a:p>
                  </a:txBody>
                  <a:tcPr>
                    <a:lnL>
                      <a:noFill/>
                    </a:lnL>
                    <a:lnR>
                      <a:noFill/>
                    </a:lnR>
                    <a:lnT>
                      <a:noFill/>
                    </a:lnT>
                    <a:lnB>
                      <a:noFill/>
                    </a:lnB>
                    <a:lnTlToBr w="12700" cmpd="sng">
                      <a:noFill/>
                      <a:prstDash val="solid"/>
                    </a:lnTlToBr>
                    <a:lnBlToTr w="12700" cmpd="sng">
                      <a:noFill/>
                      <a:prstDash val="solid"/>
                    </a:lnBlToTr>
                    <a:solidFill>
                      <a:schemeClr val="bg1"/>
                    </a:solidFill>
                  </a:tcPr>
                </a:tc>
                <a:tc>
                  <a:txBody>
                    <a:bodyPr/>
                    <a:lstStyle/>
                    <a:p>
                      <a:r>
                        <a:rPr lang="en-US" sz="1300" b="0" i="0" u="none" strike="noStrike" kern="1200" baseline="0" dirty="0">
                          <a:solidFill>
                            <a:schemeClr val="tx1"/>
                          </a:solidFill>
                          <a:latin typeface="+mn-lt"/>
                          <a:ea typeface="+mn-ea"/>
                          <a:cs typeface="+mn-cs"/>
                        </a:rPr>
                        <a:t>Returns the length of a hypotenuse that extends from (0, 0) to (</a:t>
                      </a:r>
                      <a:r>
                        <a:rPr lang="en-US" sz="1300" b="0" i="0" u="none" strike="noStrike" kern="1200" baseline="0" dirty="0">
                          <a:solidFill>
                            <a:schemeClr val="tx1"/>
                          </a:solidFill>
                          <a:latin typeface="Courier New" panose="02070309020205020404" pitchFamily="49" charset="0"/>
                          <a:ea typeface="+mn-ea"/>
                          <a:cs typeface="Courier New" panose="02070309020205020404" pitchFamily="49" charset="0"/>
                        </a:rPr>
                        <a:t>x, y</a:t>
                      </a:r>
                      <a:r>
                        <a:rPr lang="en-US" sz="1300" b="0" i="0" u="none" strike="noStrike" kern="1200" baseline="0" dirty="0">
                          <a:solidFill>
                            <a:schemeClr val="tx1"/>
                          </a:solidFill>
                          <a:latin typeface="+mn-lt"/>
                          <a:ea typeface="+mn-ea"/>
                          <a:cs typeface="+mn-cs"/>
                        </a:rPr>
                        <a:t>).</a:t>
                      </a:r>
                      <a:endParaRPr lang="en-AU" sz="1300" dirty="0"/>
                    </a:p>
                  </a:txBody>
                  <a:tcPr>
                    <a:lnL>
                      <a:noFill/>
                    </a:lnL>
                    <a:lnR>
                      <a:noFill/>
                    </a:lnR>
                    <a:lnT>
                      <a:noFill/>
                    </a:lnT>
                    <a:lnB>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826368770"/>
                  </a:ext>
                </a:extLst>
              </a:tr>
              <a:tr h="0">
                <a:tc>
                  <a:txBody>
                    <a:bodyPr/>
                    <a:lstStyle/>
                    <a:p>
                      <a:r>
                        <a:rPr lang="en-AU" sz="1300" b="0" i="0" u="none" strike="noStrike" kern="1200" baseline="0" dirty="0">
                          <a:solidFill>
                            <a:schemeClr val="tx1"/>
                          </a:solidFill>
                          <a:latin typeface="Courier New" panose="02070309020205020404" pitchFamily="49" charset="0"/>
                          <a:ea typeface="+mn-ea"/>
                          <a:cs typeface="Courier New" panose="02070309020205020404" pitchFamily="49" charset="0"/>
                        </a:rPr>
                        <a:t>log(x)</a:t>
                      </a:r>
                      <a:endParaRPr lang="en-AU" sz="1300" dirty="0">
                        <a:latin typeface="Courier New" panose="02070309020205020404" pitchFamily="49" charset="0"/>
                        <a:cs typeface="Courier New" panose="02070309020205020404" pitchFamily="49" charset="0"/>
                      </a:endParaRPr>
                    </a:p>
                  </a:txBody>
                  <a:tcPr>
                    <a:lnL>
                      <a:noFill/>
                    </a:lnL>
                    <a:lnR>
                      <a:noFill/>
                    </a:lnR>
                    <a:lnT>
                      <a:noFill/>
                    </a:lnT>
                    <a:lnB>
                      <a:noFill/>
                    </a:lnB>
                    <a:lnTlToBr w="12700" cmpd="sng">
                      <a:noFill/>
                      <a:prstDash val="solid"/>
                    </a:lnTlToBr>
                    <a:lnBlToTr w="12700" cmpd="sng">
                      <a:noFill/>
                      <a:prstDash val="solid"/>
                    </a:lnBlToTr>
                    <a:solidFill>
                      <a:schemeClr val="bg1"/>
                    </a:solidFill>
                  </a:tcPr>
                </a:tc>
                <a:tc>
                  <a:txBody>
                    <a:bodyPr/>
                    <a:lstStyle/>
                    <a:p>
                      <a:r>
                        <a:rPr lang="en-US" sz="1300" b="0" i="0" u="none" strike="noStrike" kern="1200" baseline="0" dirty="0">
                          <a:solidFill>
                            <a:schemeClr val="tx1"/>
                          </a:solidFill>
                          <a:latin typeface="+mn-lt"/>
                          <a:ea typeface="+mn-ea"/>
                          <a:cs typeface="+mn-cs"/>
                        </a:rPr>
                        <a:t>Returns the natural logarithm of </a:t>
                      </a:r>
                      <a:r>
                        <a:rPr lang="en-US" sz="1300" b="0" i="0" u="none" strike="noStrike" kern="1200" baseline="0" dirty="0">
                          <a:solidFill>
                            <a:schemeClr val="tx1"/>
                          </a:solidFill>
                          <a:latin typeface="Courier New" panose="02070309020205020404" pitchFamily="49" charset="0"/>
                          <a:ea typeface="+mn-ea"/>
                          <a:cs typeface="Courier New" panose="02070309020205020404" pitchFamily="49" charset="0"/>
                        </a:rPr>
                        <a:t>x</a:t>
                      </a:r>
                      <a:r>
                        <a:rPr lang="en-US" sz="1300" b="0" i="0" u="none" strike="noStrike" kern="1200" baseline="0" dirty="0">
                          <a:solidFill>
                            <a:schemeClr val="tx1"/>
                          </a:solidFill>
                          <a:latin typeface="+mn-lt"/>
                          <a:ea typeface="+mn-ea"/>
                          <a:cs typeface="+mn-cs"/>
                        </a:rPr>
                        <a:t>.</a:t>
                      </a:r>
                      <a:endParaRPr lang="en-AU" sz="1300" dirty="0"/>
                    </a:p>
                  </a:txBody>
                  <a:tcPr>
                    <a:lnL>
                      <a:noFill/>
                    </a:lnL>
                    <a:lnR>
                      <a:noFill/>
                    </a:lnR>
                    <a:lnT>
                      <a:noFill/>
                    </a:lnT>
                    <a:lnB>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612982452"/>
                  </a:ext>
                </a:extLst>
              </a:tr>
              <a:tr h="0">
                <a:tc>
                  <a:txBody>
                    <a:bodyPr/>
                    <a:lstStyle/>
                    <a:p>
                      <a:r>
                        <a:rPr lang="en-AU" sz="1300" b="0" i="0" u="none" strike="noStrike" kern="1200" baseline="0" dirty="0">
                          <a:solidFill>
                            <a:schemeClr val="tx1"/>
                          </a:solidFill>
                          <a:latin typeface="Courier New" panose="02070309020205020404" pitchFamily="49" charset="0"/>
                          <a:ea typeface="+mn-ea"/>
                          <a:cs typeface="Courier New" panose="02070309020205020404" pitchFamily="49" charset="0"/>
                        </a:rPr>
                        <a:t>log10(x)</a:t>
                      </a:r>
                      <a:endParaRPr lang="en-AU" sz="1300" dirty="0">
                        <a:latin typeface="Courier New" panose="02070309020205020404" pitchFamily="49" charset="0"/>
                        <a:cs typeface="Courier New" panose="02070309020205020404" pitchFamily="49" charset="0"/>
                      </a:endParaRPr>
                    </a:p>
                  </a:txBody>
                  <a:tcPr>
                    <a:lnL>
                      <a:noFill/>
                    </a:lnL>
                    <a:lnR>
                      <a:noFill/>
                    </a:lnR>
                    <a:lnT>
                      <a:noFill/>
                    </a:lnT>
                    <a:lnB>
                      <a:noFill/>
                    </a:lnB>
                    <a:lnTlToBr w="12700" cmpd="sng">
                      <a:noFill/>
                      <a:prstDash val="solid"/>
                    </a:lnTlToBr>
                    <a:lnBlToTr w="12700" cmpd="sng">
                      <a:noFill/>
                      <a:prstDash val="solid"/>
                    </a:lnBlToTr>
                    <a:solidFill>
                      <a:schemeClr val="bg1"/>
                    </a:solidFill>
                  </a:tcPr>
                </a:tc>
                <a:tc>
                  <a:txBody>
                    <a:bodyPr/>
                    <a:lstStyle/>
                    <a:p>
                      <a:r>
                        <a:rPr lang="en-US" sz="1300" b="0" i="0" u="none" strike="noStrike" kern="1200" baseline="0" dirty="0">
                          <a:solidFill>
                            <a:schemeClr val="tx1"/>
                          </a:solidFill>
                          <a:latin typeface="+mn-lt"/>
                          <a:ea typeface="+mn-ea"/>
                          <a:cs typeface="+mn-cs"/>
                        </a:rPr>
                        <a:t>Returns the base-10 logarithm of </a:t>
                      </a:r>
                      <a:r>
                        <a:rPr lang="en-US" sz="1300" b="0" i="0" u="none" strike="noStrike" kern="1200" baseline="0" dirty="0">
                          <a:solidFill>
                            <a:schemeClr val="tx1"/>
                          </a:solidFill>
                          <a:latin typeface="Courier New" panose="02070309020205020404" pitchFamily="49" charset="0"/>
                          <a:ea typeface="+mn-ea"/>
                          <a:cs typeface="Courier New" panose="02070309020205020404" pitchFamily="49" charset="0"/>
                        </a:rPr>
                        <a:t>x</a:t>
                      </a:r>
                      <a:r>
                        <a:rPr lang="en-US" sz="1300" b="0" i="0" u="none" strike="noStrike" kern="1200" baseline="0" dirty="0">
                          <a:solidFill>
                            <a:schemeClr val="tx1"/>
                          </a:solidFill>
                          <a:latin typeface="+mn-lt"/>
                          <a:ea typeface="+mn-ea"/>
                          <a:cs typeface="+mn-cs"/>
                        </a:rPr>
                        <a:t>.</a:t>
                      </a:r>
                      <a:endParaRPr lang="en-AU" sz="1300" dirty="0"/>
                    </a:p>
                  </a:txBody>
                  <a:tcPr>
                    <a:lnL>
                      <a:noFill/>
                    </a:lnL>
                    <a:lnR>
                      <a:noFill/>
                    </a:lnR>
                    <a:lnT>
                      <a:noFill/>
                    </a:lnT>
                    <a:lnB>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200244948"/>
                  </a:ext>
                </a:extLst>
              </a:tr>
              <a:tr h="0">
                <a:tc>
                  <a:txBody>
                    <a:bodyPr/>
                    <a:lstStyle/>
                    <a:p>
                      <a:r>
                        <a:rPr lang="en-AU" sz="1300" b="0" i="0" u="none" strike="noStrike" kern="1200" baseline="0" dirty="0">
                          <a:solidFill>
                            <a:schemeClr val="tx1"/>
                          </a:solidFill>
                          <a:latin typeface="Courier New" panose="02070309020205020404" pitchFamily="49" charset="0"/>
                          <a:ea typeface="+mn-ea"/>
                          <a:cs typeface="Courier New" panose="02070309020205020404" pitchFamily="49" charset="0"/>
                        </a:rPr>
                        <a:t>radians(x)</a:t>
                      </a:r>
                      <a:endParaRPr lang="en-AU" sz="1300" dirty="0">
                        <a:latin typeface="Courier New" panose="02070309020205020404" pitchFamily="49" charset="0"/>
                        <a:cs typeface="Courier New" panose="02070309020205020404" pitchFamily="49" charset="0"/>
                      </a:endParaRPr>
                    </a:p>
                  </a:txBody>
                  <a:tcPr>
                    <a:lnL>
                      <a:noFill/>
                    </a:lnL>
                    <a:lnR>
                      <a:noFill/>
                    </a:lnR>
                    <a:lnT>
                      <a:noFill/>
                    </a:lnT>
                    <a:lnB>
                      <a:noFill/>
                    </a:lnB>
                    <a:lnTlToBr w="12700" cmpd="sng">
                      <a:noFill/>
                      <a:prstDash val="solid"/>
                    </a:lnTlToBr>
                    <a:lnBlToTr w="12700" cmpd="sng">
                      <a:noFill/>
                      <a:prstDash val="solid"/>
                    </a:lnBlToTr>
                    <a:solidFill>
                      <a:schemeClr val="bg1"/>
                    </a:solidFill>
                  </a:tcPr>
                </a:tc>
                <a:tc>
                  <a:txBody>
                    <a:bodyPr/>
                    <a:lstStyle/>
                    <a:p>
                      <a:r>
                        <a:rPr lang="en-US" sz="1300" b="0" i="0" u="none" strike="noStrike" kern="1200" baseline="0" dirty="0">
                          <a:solidFill>
                            <a:schemeClr val="tx1"/>
                          </a:solidFill>
                          <a:latin typeface="+mn-lt"/>
                          <a:ea typeface="+mn-ea"/>
                          <a:cs typeface="+mn-cs"/>
                        </a:rPr>
                        <a:t>Assuming </a:t>
                      </a:r>
                      <a:r>
                        <a:rPr lang="en-US" sz="1300" b="0" i="0" u="none" strike="noStrike" kern="1200" baseline="0" dirty="0">
                          <a:solidFill>
                            <a:schemeClr val="tx1"/>
                          </a:solidFill>
                          <a:latin typeface="Courier New" panose="02070309020205020404" pitchFamily="49" charset="0"/>
                          <a:ea typeface="+mn-ea"/>
                          <a:cs typeface="Courier New" panose="02070309020205020404" pitchFamily="49" charset="0"/>
                        </a:rPr>
                        <a:t>x</a:t>
                      </a:r>
                      <a:r>
                        <a:rPr lang="en-US" sz="1300" b="0" i="0" u="none" strike="noStrike" kern="1200" baseline="0" dirty="0">
                          <a:solidFill>
                            <a:schemeClr val="tx1"/>
                          </a:solidFill>
                          <a:latin typeface="+mn-lt"/>
                          <a:ea typeface="+mn-ea"/>
                          <a:cs typeface="+mn-cs"/>
                        </a:rPr>
                        <a:t> is an angle in degrees, the function returns the angle </a:t>
                      </a:r>
                      <a:r>
                        <a:rPr lang="en-AU" sz="1300" b="0" i="0" u="none" strike="noStrike" kern="1200" baseline="0" dirty="0">
                          <a:solidFill>
                            <a:schemeClr val="tx1"/>
                          </a:solidFill>
                          <a:latin typeface="+mn-lt"/>
                          <a:ea typeface="+mn-ea"/>
                          <a:cs typeface="+mn-cs"/>
                        </a:rPr>
                        <a:t>converted to radians.</a:t>
                      </a:r>
                      <a:endParaRPr lang="en-AU" sz="1300" dirty="0"/>
                    </a:p>
                  </a:txBody>
                  <a:tcPr>
                    <a:lnL>
                      <a:noFill/>
                    </a:lnL>
                    <a:lnR>
                      <a:noFill/>
                    </a:lnR>
                    <a:lnT>
                      <a:noFill/>
                    </a:lnT>
                    <a:lnB>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552458003"/>
                  </a:ext>
                </a:extLst>
              </a:tr>
              <a:tr h="0">
                <a:tc>
                  <a:txBody>
                    <a:bodyPr/>
                    <a:lstStyle/>
                    <a:p>
                      <a:r>
                        <a:rPr lang="en-AU" sz="1300" b="0" i="0" u="none" strike="noStrike" kern="1200" baseline="0" dirty="0">
                          <a:solidFill>
                            <a:schemeClr val="tx1"/>
                          </a:solidFill>
                          <a:latin typeface="Courier New" panose="02070309020205020404" pitchFamily="49" charset="0"/>
                          <a:ea typeface="+mn-ea"/>
                          <a:cs typeface="Courier New" panose="02070309020205020404" pitchFamily="49" charset="0"/>
                        </a:rPr>
                        <a:t>sin(x)</a:t>
                      </a:r>
                      <a:endParaRPr lang="en-AU" sz="1300" dirty="0">
                        <a:latin typeface="Courier New" panose="02070309020205020404" pitchFamily="49" charset="0"/>
                        <a:cs typeface="Courier New" panose="02070309020205020404" pitchFamily="49" charset="0"/>
                      </a:endParaRPr>
                    </a:p>
                  </a:txBody>
                  <a:tcPr>
                    <a:lnL>
                      <a:noFill/>
                    </a:lnL>
                    <a:lnR>
                      <a:noFill/>
                    </a:lnR>
                    <a:lnT>
                      <a:noFill/>
                    </a:lnT>
                    <a:lnB>
                      <a:noFill/>
                    </a:lnB>
                    <a:lnTlToBr w="12700" cmpd="sng">
                      <a:noFill/>
                      <a:prstDash val="solid"/>
                    </a:lnTlToBr>
                    <a:lnBlToTr w="12700" cmpd="sng">
                      <a:noFill/>
                      <a:prstDash val="solid"/>
                    </a:lnBlToTr>
                    <a:solidFill>
                      <a:schemeClr val="bg1"/>
                    </a:solidFill>
                  </a:tcPr>
                </a:tc>
                <a:tc>
                  <a:txBody>
                    <a:bodyPr/>
                    <a:lstStyle/>
                    <a:p>
                      <a:r>
                        <a:rPr lang="en-US" sz="1300" b="0" i="0" u="none" strike="noStrike" kern="1200" baseline="0" dirty="0">
                          <a:solidFill>
                            <a:schemeClr val="tx1"/>
                          </a:solidFill>
                          <a:latin typeface="+mn-lt"/>
                          <a:ea typeface="+mn-ea"/>
                          <a:cs typeface="+mn-cs"/>
                        </a:rPr>
                        <a:t>Returns the sine of </a:t>
                      </a:r>
                      <a:r>
                        <a:rPr lang="en-US" sz="1300" b="0" i="0" u="none" strike="noStrike" kern="1200" baseline="0" dirty="0">
                          <a:solidFill>
                            <a:schemeClr val="tx1"/>
                          </a:solidFill>
                          <a:latin typeface="Courier New" panose="02070309020205020404" pitchFamily="49" charset="0"/>
                          <a:ea typeface="+mn-ea"/>
                          <a:cs typeface="Courier New" panose="02070309020205020404" pitchFamily="49" charset="0"/>
                        </a:rPr>
                        <a:t>x</a:t>
                      </a:r>
                      <a:r>
                        <a:rPr lang="en-US" sz="1300" b="0" i="0" u="none" strike="noStrike" kern="1200" baseline="0" dirty="0">
                          <a:solidFill>
                            <a:schemeClr val="tx1"/>
                          </a:solidFill>
                          <a:latin typeface="+mn-lt"/>
                          <a:ea typeface="+mn-ea"/>
                          <a:cs typeface="+mn-cs"/>
                        </a:rPr>
                        <a:t> in radians.</a:t>
                      </a:r>
                      <a:endParaRPr lang="en-AU" sz="1300" dirty="0"/>
                    </a:p>
                  </a:txBody>
                  <a:tcPr>
                    <a:lnL>
                      <a:noFill/>
                    </a:lnL>
                    <a:lnR>
                      <a:noFill/>
                    </a:lnR>
                    <a:lnT>
                      <a:noFill/>
                    </a:lnT>
                    <a:lnB>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558418884"/>
                  </a:ext>
                </a:extLst>
              </a:tr>
              <a:tr h="0">
                <a:tc>
                  <a:txBody>
                    <a:bodyPr/>
                    <a:lstStyle/>
                    <a:p>
                      <a:r>
                        <a:rPr lang="en-AU" sz="1300" b="0" i="0" u="none" strike="noStrike" kern="1200" baseline="0" dirty="0">
                          <a:solidFill>
                            <a:schemeClr val="tx1"/>
                          </a:solidFill>
                          <a:latin typeface="Courier New" panose="02070309020205020404" pitchFamily="49" charset="0"/>
                          <a:ea typeface="+mn-ea"/>
                          <a:cs typeface="Courier New" panose="02070309020205020404" pitchFamily="49" charset="0"/>
                        </a:rPr>
                        <a:t>sqrt(x)</a:t>
                      </a:r>
                      <a:endParaRPr lang="en-AU" sz="1300" dirty="0">
                        <a:latin typeface="Courier New" panose="02070309020205020404" pitchFamily="49" charset="0"/>
                        <a:cs typeface="Courier New" panose="02070309020205020404" pitchFamily="49" charset="0"/>
                      </a:endParaRPr>
                    </a:p>
                  </a:txBody>
                  <a:tcPr>
                    <a:lnL>
                      <a:noFill/>
                    </a:lnL>
                    <a:lnR>
                      <a:noFill/>
                    </a:lnR>
                    <a:lnT>
                      <a:noFill/>
                    </a:lnT>
                    <a:lnB>
                      <a:noFill/>
                    </a:lnB>
                    <a:lnTlToBr w="12700" cmpd="sng">
                      <a:noFill/>
                      <a:prstDash val="solid"/>
                    </a:lnTlToBr>
                    <a:lnBlToTr w="12700" cmpd="sng">
                      <a:noFill/>
                      <a:prstDash val="solid"/>
                    </a:lnBlToTr>
                    <a:solidFill>
                      <a:schemeClr val="bg1"/>
                    </a:solidFill>
                  </a:tcPr>
                </a:tc>
                <a:tc>
                  <a:txBody>
                    <a:bodyPr/>
                    <a:lstStyle/>
                    <a:p>
                      <a:r>
                        <a:rPr lang="en-US" sz="1300" b="0" i="0" u="none" strike="noStrike" kern="1200" baseline="0" dirty="0">
                          <a:solidFill>
                            <a:schemeClr val="tx1"/>
                          </a:solidFill>
                          <a:latin typeface="+mn-lt"/>
                          <a:ea typeface="+mn-ea"/>
                          <a:cs typeface="+mn-cs"/>
                        </a:rPr>
                        <a:t>Returns the square root of </a:t>
                      </a:r>
                      <a:r>
                        <a:rPr lang="en-US" sz="1300" b="0" i="0" u="none" strike="noStrike" kern="1200" baseline="0" dirty="0">
                          <a:solidFill>
                            <a:schemeClr val="tx1"/>
                          </a:solidFill>
                          <a:latin typeface="Courier New" panose="02070309020205020404" pitchFamily="49" charset="0"/>
                          <a:ea typeface="+mn-ea"/>
                          <a:cs typeface="Courier New" panose="02070309020205020404" pitchFamily="49" charset="0"/>
                        </a:rPr>
                        <a:t>x</a:t>
                      </a:r>
                      <a:r>
                        <a:rPr lang="en-US" sz="1300" b="0" i="0" u="none" strike="noStrike" kern="1200" baseline="0" dirty="0">
                          <a:solidFill>
                            <a:schemeClr val="tx1"/>
                          </a:solidFill>
                          <a:latin typeface="+mn-lt"/>
                          <a:ea typeface="+mn-ea"/>
                          <a:cs typeface="+mn-cs"/>
                        </a:rPr>
                        <a:t>.</a:t>
                      </a:r>
                      <a:endParaRPr lang="en-AU" sz="1300" dirty="0"/>
                    </a:p>
                  </a:txBody>
                  <a:tcPr>
                    <a:lnL>
                      <a:noFill/>
                    </a:lnL>
                    <a:lnR>
                      <a:noFill/>
                    </a:lnR>
                    <a:lnT>
                      <a:noFill/>
                    </a:lnT>
                    <a:lnB>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66375796"/>
                  </a:ext>
                </a:extLst>
              </a:tr>
              <a:tr h="216000">
                <a:tc>
                  <a:txBody>
                    <a:bodyPr/>
                    <a:lstStyle/>
                    <a:p>
                      <a:r>
                        <a:rPr lang="en-AU" sz="1300" b="0" i="0" u="none" strike="noStrike" kern="1200" baseline="0" dirty="0">
                          <a:solidFill>
                            <a:schemeClr val="tx1"/>
                          </a:solidFill>
                          <a:latin typeface="Courier New" panose="02070309020205020404" pitchFamily="49" charset="0"/>
                          <a:ea typeface="+mn-ea"/>
                          <a:cs typeface="Courier New" panose="02070309020205020404" pitchFamily="49" charset="0"/>
                        </a:rPr>
                        <a:t>tan(x)</a:t>
                      </a:r>
                      <a:endParaRPr lang="en-AU" sz="1300" dirty="0">
                        <a:latin typeface="Courier New" panose="02070309020205020404" pitchFamily="49" charset="0"/>
                        <a:cs typeface="Courier New" panose="02070309020205020404" pitchFamily="49" charset="0"/>
                      </a:endParaRPr>
                    </a:p>
                  </a:txBody>
                  <a:tcP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300" b="0" i="0" u="none" strike="noStrike" kern="1200" baseline="0" dirty="0">
                          <a:solidFill>
                            <a:schemeClr val="tx1"/>
                          </a:solidFill>
                          <a:latin typeface="+mn-lt"/>
                          <a:ea typeface="+mn-ea"/>
                          <a:cs typeface="+mn-cs"/>
                        </a:rPr>
                        <a:t>Returns the tangent of </a:t>
                      </a:r>
                      <a:r>
                        <a:rPr lang="en-US" sz="1300" b="0" i="0" u="none" strike="noStrike" kern="1200" baseline="0" dirty="0">
                          <a:solidFill>
                            <a:schemeClr val="tx1"/>
                          </a:solidFill>
                          <a:latin typeface="Courier New" panose="02070309020205020404" pitchFamily="49" charset="0"/>
                          <a:ea typeface="+mn-ea"/>
                          <a:cs typeface="Courier New" panose="02070309020205020404" pitchFamily="49" charset="0"/>
                        </a:rPr>
                        <a:t>x</a:t>
                      </a:r>
                      <a:r>
                        <a:rPr lang="en-US" sz="1300" b="0" i="0" u="none" strike="noStrike" kern="1200" baseline="0" dirty="0">
                          <a:solidFill>
                            <a:schemeClr val="tx1"/>
                          </a:solidFill>
                          <a:latin typeface="+mn-lt"/>
                          <a:ea typeface="+mn-ea"/>
                          <a:cs typeface="+mn-cs"/>
                        </a:rPr>
                        <a:t> in radians.</a:t>
                      </a:r>
                      <a:endParaRPr lang="en-AU" sz="1300" dirty="0"/>
                    </a:p>
                  </a:txBody>
                  <a:tcP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434723304"/>
                  </a:ext>
                </a:extLst>
              </a:tr>
            </a:tbl>
          </a:graphicData>
        </a:graphic>
      </p:graphicFrame>
    </p:spTree>
    <p:extLst>
      <p:ext uri="{BB962C8B-B14F-4D97-AF65-F5344CB8AC3E}">
        <p14:creationId xmlns:p14="http://schemas.microsoft.com/office/powerpoint/2010/main" val="339455476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5C806B-8A61-B63F-DE65-C377BC35E3A3}"/>
              </a:ext>
            </a:extLst>
          </p:cNvPr>
          <p:cNvSpPr>
            <a:spLocks noGrp="1"/>
          </p:cNvSpPr>
          <p:nvPr>
            <p:ph type="title"/>
          </p:nvPr>
        </p:nvSpPr>
        <p:spPr/>
        <p:txBody>
          <a:bodyPr/>
          <a:lstStyle/>
          <a:p>
            <a:r>
              <a:rPr lang="en-US" dirty="0"/>
              <a:t>Example</a:t>
            </a:r>
          </a:p>
        </p:txBody>
      </p:sp>
      <p:sp>
        <p:nvSpPr>
          <p:cNvPr id="3" name="Text Placeholder 2">
            <a:extLst>
              <a:ext uri="{FF2B5EF4-FFF2-40B4-BE49-F238E27FC236}">
                <a16:creationId xmlns:a16="http://schemas.microsoft.com/office/drawing/2014/main" id="{0139D0FA-BBF5-167B-A190-AB5CB38E65E3}"/>
              </a:ext>
            </a:extLst>
          </p:cNvPr>
          <p:cNvSpPr>
            <a:spLocks noGrp="1"/>
          </p:cNvSpPr>
          <p:nvPr>
            <p:ph type="body" sz="quarter" idx="13"/>
          </p:nvPr>
        </p:nvSpPr>
        <p:spPr/>
        <p:txBody>
          <a:bodyPr/>
          <a:lstStyle/>
          <a:p>
            <a:endParaRPr lang="en-US"/>
          </a:p>
        </p:txBody>
      </p:sp>
      <p:sp>
        <p:nvSpPr>
          <p:cNvPr id="4" name="Rectangle 1">
            <a:extLst>
              <a:ext uri="{FF2B5EF4-FFF2-40B4-BE49-F238E27FC236}">
                <a16:creationId xmlns:a16="http://schemas.microsoft.com/office/drawing/2014/main" id="{EE675F03-600F-2661-732E-EBC9CCD61131}"/>
              </a:ext>
            </a:extLst>
          </p:cNvPr>
          <p:cNvSpPr>
            <a:spLocks noChangeArrowheads="1"/>
          </p:cNvSpPr>
          <p:nvPr/>
        </p:nvSpPr>
        <p:spPr bwMode="auto">
          <a:xfrm>
            <a:off x="457200" y="3852842"/>
            <a:ext cx="3311869" cy="95410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a:ln>
                  <a:noFill/>
                </a:ln>
                <a:solidFill>
                  <a:srgbClr val="0033B3"/>
                </a:solidFill>
                <a:effectLst/>
                <a:latin typeface="JetBrains Mono"/>
              </a:rPr>
              <a:t>import </a:t>
            </a:r>
            <a:r>
              <a:rPr kumimoji="0" lang="en-US" altLang="en-US" sz="2800" b="0" i="0" u="none" strike="noStrike" cap="none" normalizeH="0" baseline="0" dirty="0">
                <a:ln>
                  <a:noFill/>
                </a:ln>
                <a:solidFill>
                  <a:srgbClr val="080808"/>
                </a:solidFill>
                <a:effectLst/>
                <a:latin typeface="JetBrains Mono"/>
              </a:rPr>
              <a:t>math</a:t>
            </a:r>
            <a:br>
              <a:rPr kumimoji="0" lang="en-US" altLang="en-US" sz="2800" b="0" i="0" u="none" strike="noStrike" cap="none" normalizeH="0" baseline="0" dirty="0">
                <a:ln>
                  <a:noFill/>
                </a:ln>
                <a:solidFill>
                  <a:srgbClr val="080808"/>
                </a:solidFill>
                <a:effectLst/>
                <a:latin typeface="JetBrains Mono"/>
              </a:rPr>
            </a:br>
            <a:r>
              <a:rPr kumimoji="0" lang="en-US" altLang="en-US" sz="2800" b="0" i="0" u="none" strike="noStrike" cap="none" normalizeH="0" baseline="0" dirty="0">
                <a:ln>
                  <a:noFill/>
                </a:ln>
                <a:solidFill>
                  <a:srgbClr val="000080"/>
                </a:solidFill>
                <a:effectLst/>
                <a:latin typeface="JetBrains Mono"/>
              </a:rPr>
              <a:t>print</a:t>
            </a:r>
            <a:r>
              <a:rPr kumimoji="0" lang="en-US" altLang="en-US" sz="2800" b="0" i="0" u="none" strike="noStrike" cap="none" normalizeH="0" baseline="0" dirty="0">
                <a:ln>
                  <a:noFill/>
                </a:ln>
                <a:solidFill>
                  <a:srgbClr val="080808"/>
                </a:solidFill>
                <a:effectLst/>
                <a:latin typeface="JetBrains Mono"/>
              </a:rPr>
              <a:t>(</a:t>
            </a:r>
            <a:r>
              <a:rPr kumimoji="0" lang="en-US" altLang="en-US" sz="2800" b="0" i="0" u="none" strike="noStrike" cap="none" normalizeH="0" baseline="0" dirty="0" err="1">
                <a:ln>
                  <a:noFill/>
                </a:ln>
                <a:solidFill>
                  <a:srgbClr val="080808"/>
                </a:solidFill>
                <a:effectLst/>
                <a:latin typeface="JetBrains Mono"/>
              </a:rPr>
              <a:t>math.ceil</a:t>
            </a:r>
            <a:r>
              <a:rPr kumimoji="0" lang="en-US" altLang="en-US" sz="2800" b="0" i="0" u="none" strike="noStrike" cap="none" normalizeH="0" baseline="0" dirty="0">
                <a:ln>
                  <a:noFill/>
                </a:ln>
                <a:solidFill>
                  <a:srgbClr val="080808"/>
                </a:solidFill>
                <a:effectLst/>
                <a:latin typeface="JetBrains Mono"/>
              </a:rPr>
              <a:t>(</a:t>
            </a:r>
            <a:r>
              <a:rPr kumimoji="0" lang="en-US" altLang="en-US" sz="2800" b="0" i="0" u="none" strike="noStrike" cap="none" normalizeH="0" baseline="0" dirty="0">
                <a:ln>
                  <a:noFill/>
                </a:ln>
                <a:solidFill>
                  <a:srgbClr val="1750EB"/>
                </a:solidFill>
                <a:effectLst/>
                <a:latin typeface="JetBrains Mono"/>
              </a:rPr>
              <a:t>12.3</a:t>
            </a:r>
            <a:r>
              <a:rPr kumimoji="0" lang="en-US" altLang="en-US" sz="2800" b="0" i="0" u="none" strike="noStrike" cap="none" normalizeH="0" baseline="0" dirty="0">
                <a:ln>
                  <a:noFill/>
                </a:ln>
                <a:solidFill>
                  <a:srgbClr val="080808"/>
                </a:solidFill>
                <a:effectLst/>
                <a:latin typeface="JetBrains Mono"/>
              </a:rPr>
              <a:t>))</a:t>
            </a:r>
            <a:endParaRPr kumimoji="0" lang="en-US" altLang="en-US" sz="6000" b="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894D177D-31C8-C64F-221A-D09410AFECB6}"/>
              </a:ext>
            </a:extLst>
          </p:cNvPr>
          <p:cNvSpPr>
            <a:spLocks noChangeArrowheads="1"/>
          </p:cNvSpPr>
          <p:nvPr/>
        </p:nvSpPr>
        <p:spPr bwMode="auto">
          <a:xfrm>
            <a:off x="381000" y="1085010"/>
            <a:ext cx="6013441" cy="224676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33B3"/>
                </a:solidFill>
                <a:effectLst/>
                <a:latin typeface="JetBrains Mono"/>
              </a:rPr>
              <a:t>import </a:t>
            </a:r>
            <a:r>
              <a:rPr kumimoji="0" lang="en-US" altLang="en-US" sz="2000" b="0" i="0" u="none" strike="noStrike" cap="none" normalizeH="0" baseline="0" dirty="0">
                <a:ln>
                  <a:noFill/>
                </a:ln>
                <a:solidFill>
                  <a:srgbClr val="080808"/>
                </a:solidFill>
                <a:effectLst/>
                <a:latin typeface="JetBrains Mono"/>
              </a:rPr>
              <a:t>math</a:t>
            </a:r>
            <a:br>
              <a:rPr kumimoji="0" lang="en-US" altLang="en-US" sz="2000" b="0" i="0" u="none" strike="noStrike" cap="none" normalizeH="0" baseline="0" dirty="0">
                <a:ln>
                  <a:noFill/>
                </a:ln>
                <a:solidFill>
                  <a:srgbClr val="080808"/>
                </a:solidFill>
                <a:effectLst/>
                <a:latin typeface="JetBrains Mono"/>
              </a:rPr>
            </a:br>
            <a:r>
              <a:rPr kumimoji="0" lang="en-US" altLang="en-US" sz="2000" b="0" i="0" u="none" strike="noStrike" cap="none" normalizeH="0" baseline="0" dirty="0">
                <a:ln>
                  <a:noFill/>
                </a:ln>
                <a:solidFill>
                  <a:srgbClr val="0033B3"/>
                </a:solidFill>
                <a:effectLst/>
                <a:latin typeface="JetBrains Mono"/>
              </a:rPr>
              <a:t>def </a:t>
            </a:r>
            <a:r>
              <a:rPr kumimoji="0" lang="en-US" altLang="en-US" sz="2000" b="0" i="0" u="none" strike="noStrike" cap="none" normalizeH="0" baseline="0" dirty="0">
                <a:ln>
                  <a:noFill/>
                </a:ln>
                <a:solidFill>
                  <a:srgbClr val="00627A"/>
                </a:solidFill>
                <a:effectLst/>
                <a:latin typeface="JetBrains Mono"/>
              </a:rPr>
              <a:t>main</a:t>
            </a:r>
            <a:r>
              <a:rPr kumimoji="0" lang="en-US" altLang="en-US" sz="2000" b="0" i="0" u="none" strike="noStrike" cap="none" normalizeH="0" baseline="0" dirty="0">
                <a:ln>
                  <a:noFill/>
                </a:ln>
                <a:solidFill>
                  <a:srgbClr val="080808"/>
                </a:solidFill>
                <a:effectLst/>
                <a:latin typeface="JetBrains Mono"/>
              </a:rPr>
              <a:t>():</a:t>
            </a:r>
            <a:br>
              <a:rPr kumimoji="0" lang="en-US" altLang="en-US" sz="2000" b="0" i="0" u="none" strike="noStrike" cap="none" normalizeH="0" baseline="0" dirty="0">
                <a:ln>
                  <a:noFill/>
                </a:ln>
                <a:solidFill>
                  <a:srgbClr val="080808"/>
                </a:solidFill>
                <a:effectLst/>
                <a:latin typeface="JetBrains Mono"/>
              </a:rPr>
            </a:br>
            <a:r>
              <a:rPr kumimoji="0" lang="en-US" altLang="en-US" sz="2000" b="0" i="0" u="none" strike="noStrike" cap="none" normalizeH="0" baseline="0" dirty="0">
                <a:ln>
                  <a:noFill/>
                </a:ln>
                <a:solidFill>
                  <a:srgbClr val="080808"/>
                </a:solidFill>
                <a:effectLst/>
                <a:latin typeface="JetBrains Mono"/>
              </a:rPr>
              <a:t>    </a:t>
            </a:r>
            <a:r>
              <a:rPr kumimoji="0" lang="en-US" altLang="en-US" sz="2000" b="0" i="0" u="none" strike="noStrike" cap="none" normalizeH="0" baseline="0" dirty="0">
                <a:ln>
                  <a:noFill/>
                </a:ln>
                <a:solidFill>
                  <a:srgbClr val="000000"/>
                </a:solidFill>
                <a:effectLst/>
                <a:latin typeface="JetBrains Mono"/>
              </a:rPr>
              <a:t>number </a:t>
            </a:r>
            <a:r>
              <a:rPr kumimoji="0" lang="en-US" altLang="en-US" sz="2000" b="0" i="0" u="none" strike="noStrike" cap="none" normalizeH="0" baseline="0" dirty="0">
                <a:ln>
                  <a:noFill/>
                </a:ln>
                <a:solidFill>
                  <a:srgbClr val="080808"/>
                </a:solidFill>
                <a:effectLst/>
                <a:latin typeface="JetBrains Mono"/>
              </a:rPr>
              <a:t>= </a:t>
            </a:r>
            <a:r>
              <a:rPr kumimoji="0" lang="en-US" altLang="en-US" sz="2000" b="0" i="0" u="none" strike="noStrike" cap="none" normalizeH="0" baseline="0" dirty="0">
                <a:ln>
                  <a:noFill/>
                </a:ln>
                <a:solidFill>
                  <a:srgbClr val="000080"/>
                </a:solidFill>
                <a:effectLst/>
                <a:latin typeface="JetBrains Mono"/>
              </a:rPr>
              <a:t>float</a:t>
            </a:r>
            <a:r>
              <a:rPr kumimoji="0" lang="en-US" altLang="en-US" sz="2000" b="0" i="0" u="none" strike="noStrike" cap="none" normalizeH="0" baseline="0" dirty="0">
                <a:ln>
                  <a:noFill/>
                </a:ln>
                <a:solidFill>
                  <a:srgbClr val="080808"/>
                </a:solidFill>
                <a:effectLst/>
                <a:latin typeface="JetBrains Mono"/>
              </a:rPr>
              <a:t>(</a:t>
            </a:r>
            <a:r>
              <a:rPr kumimoji="0" lang="en-US" altLang="en-US" sz="2000" b="0" i="0" u="none" strike="noStrike" cap="none" normalizeH="0" baseline="0" dirty="0">
                <a:ln>
                  <a:noFill/>
                </a:ln>
                <a:solidFill>
                  <a:srgbClr val="000080"/>
                </a:solidFill>
                <a:effectLst/>
                <a:latin typeface="JetBrains Mono"/>
              </a:rPr>
              <a:t>input</a:t>
            </a:r>
            <a:r>
              <a:rPr kumimoji="0" lang="en-US" altLang="en-US" sz="2000" b="0" i="0" u="none" strike="noStrike" cap="none" normalizeH="0" baseline="0" dirty="0">
                <a:ln>
                  <a:noFill/>
                </a:ln>
                <a:solidFill>
                  <a:srgbClr val="080808"/>
                </a:solidFill>
                <a:effectLst/>
                <a:latin typeface="JetBrains Mono"/>
              </a:rPr>
              <a:t>(</a:t>
            </a:r>
            <a:r>
              <a:rPr kumimoji="0" lang="en-US" altLang="en-US" sz="2000" b="0" i="0" u="none" strike="noStrike" cap="none" normalizeH="0" baseline="0" dirty="0">
                <a:ln>
                  <a:noFill/>
                </a:ln>
                <a:solidFill>
                  <a:srgbClr val="067D17"/>
                </a:solidFill>
                <a:effectLst/>
                <a:latin typeface="JetBrains Mono"/>
              </a:rPr>
              <a:t>'Enter a number: '</a:t>
            </a:r>
            <a:r>
              <a:rPr kumimoji="0" lang="en-US" altLang="en-US" sz="2000" b="0" i="0" u="none" strike="noStrike" cap="none" normalizeH="0" baseline="0" dirty="0">
                <a:ln>
                  <a:noFill/>
                </a:ln>
                <a:solidFill>
                  <a:srgbClr val="080808"/>
                </a:solidFill>
                <a:effectLst/>
                <a:latin typeface="JetBrains Mono"/>
              </a:rPr>
              <a:t>))</a:t>
            </a:r>
            <a:br>
              <a:rPr kumimoji="0" lang="en-US" altLang="en-US" sz="2000" b="0" i="0" u="none" strike="noStrike" cap="none" normalizeH="0" baseline="0" dirty="0">
                <a:ln>
                  <a:noFill/>
                </a:ln>
                <a:solidFill>
                  <a:srgbClr val="080808"/>
                </a:solidFill>
                <a:effectLst/>
                <a:latin typeface="JetBrains Mono"/>
              </a:rPr>
            </a:br>
            <a:r>
              <a:rPr kumimoji="0" lang="en-US" altLang="en-US" sz="2000" b="0" i="0" u="none" strike="noStrike" cap="none" normalizeH="0" baseline="0" dirty="0">
                <a:ln>
                  <a:noFill/>
                </a:ln>
                <a:solidFill>
                  <a:srgbClr val="080808"/>
                </a:solidFill>
                <a:effectLst/>
                <a:latin typeface="JetBrains Mono"/>
              </a:rPr>
              <a:t>    </a:t>
            </a:r>
            <a:r>
              <a:rPr kumimoji="0" lang="en-US" altLang="en-US" sz="2000" b="0" i="0" u="none" strike="noStrike" cap="none" normalizeH="0" baseline="0" dirty="0">
                <a:ln>
                  <a:noFill/>
                </a:ln>
                <a:solidFill>
                  <a:srgbClr val="000000"/>
                </a:solidFill>
                <a:effectLst/>
                <a:latin typeface="JetBrains Mono"/>
              </a:rPr>
              <a:t>square_root </a:t>
            </a:r>
            <a:r>
              <a:rPr kumimoji="0" lang="en-US" altLang="en-US" sz="2000" b="0" i="0" u="none" strike="noStrike" cap="none" normalizeH="0" baseline="0" dirty="0">
                <a:ln>
                  <a:noFill/>
                </a:ln>
                <a:solidFill>
                  <a:srgbClr val="080808"/>
                </a:solidFill>
                <a:effectLst/>
                <a:latin typeface="JetBrains Mono"/>
              </a:rPr>
              <a:t>= math.sqrt(</a:t>
            </a:r>
            <a:r>
              <a:rPr kumimoji="0" lang="en-US" altLang="en-US" sz="2000" b="0" i="0" u="none" strike="noStrike" cap="none" normalizeH="0" baseline="0" dirty="0">
                <a:ln>
                  <a:noFill/>
                </a:ln>
                <a:solidFill>
                  <a:srgbClr val="000000"/>
                </a:solidFill>
                <a:effectLst/>
                <a:latin typeface="JetBrains Mono"/>
              </a:rPr>
              <a:t>number</a:t>
            </a:r>
            <a:r>
              <a:rPr kumimoji="0" lang="en-US" altLang="en-US" sz="2000" b="0" i="0" u="none" strike="noStrike" cap="none" normalizeH="0" baseline="0" dirty="0">
                <a:ln>
                  <a:noFill/>
                </a:ln>
                <a:solidFill>
                  <a:srgbClr val="080808"/>
                </a:solidFill>
                <a:effectLst/>
                <a:latin typeface="JetBrains Mono"/>
              </a:rPr>
              <a:t>)</a:t>
            </a:r>
            <a:br>
              <a:rPr kumimoji="0" lang="en-US" altLang="en-US" sz="2000" b="0" i="0" u="none" strike="noStrike" cap="none" normalizeH="0" baseline="0" dirty="0">
                <a:ln>
                  <a:noFill/>
                </a:ln>
                <a:solidFill>
                  <a:srgbClr val="080808"/>
                </a:solidFill>
                <a:effectLst/>
                <a:latin typeface="JetBrains Mono"/>
              </a:rPr>
            </a:br>
            <a:r>
              <a:rPr kumimoji="0" lang="en-US" altLang="en-US" sz="2000" b="0" i="0" u="none" strike="noStrike" cap="none" normalizeH="0" baseline="0" dirty="0">
                <a:ln>
                  <a:noFill/>
                </a:ln>
                <a:solidFill>
                  <a:srgbClr val="080808"/>
                </a:solidFill>
                <a:effectLst/>
                <a:latin typeface="JetBrains Mono"/>
              </a:rPr>
              <a:t>    </a:t>
            </a:r>
            <a:r>
              <a:rPr kumimoji="0" lang="en-US" altLang="en-US" sz="2000" b="0" i="0" u="none" strike="noStrike" cap="none" normalizeH="0" baseline="0" dirty="0">
                <a:ln>
                  <a:noFill/>
                </a:ln>
                <a:solidFill>
                  <a:srgbClr val="000080"/>
                </a:solidFill>
                <a:effectLst/>
                <a:latin typeface="JetBrains Mono"/>
              </a:rPr>
              <a:t>print</a:t>
            </a:r>
            <a:r>
              <a:rPr kumimoji="0" lang="en-US" altLang="en-US" sz="2000" b="0" i="0" u="none" strike="noStrike" cap="none" normalizeH="0" baseline="0" dirty="0">
                <a:ln>
                  <a:noFill/>
                </a:ln>
                <a:solidFill>
                  <a:srgbClr val="080808"/>
                </a:solidFill>
                <a:effectLst/>
                <a:latin typeface="JetBrains Mono"/>
              </a:rPr>
              <a:t>(</a:t>
            </a:r>
            <a:r>
              <a:rPr kumimoji="0" lang="en-US" altLang="en-US" sz="2000" b="0" i="0" u="none" strike="noStrike" cap="none" normalizeH="0" baseline="0" dirty="0">
                <a:ln>
                  <a:noFill/>
                </a:ln>
                <a:solidFill>
                  <a:srgbClr val="067D17"/>
                </a:solidFill>
                <a:effectLst/>
                <a:latin typeface="JetBrains Mono"/>
              </a:rPr>
              <a:t>f'The square root of </a:t>
            </a:r>
            <a:r>
              <a:rPr kumimoji="0" lang="en-US" altLang="en-US" sz="2000" b="0" i="0" u="none" strike="noStrike" cap="none" normalizeH="0" baseline="0" dirty="0">
                <a:ln>
                  <a:noFill/>
                </a:ln>
                <a:solidFill>
                  <a:srgbClr val="0037A6"/>
                </a:solidFill>
                <a:effectLst/>
                <a:latin typeface="JetBrains Mono"/>
              </a:rPr>
              <a:t>{</a:t>
            </a:r>
            <a:r>
              <a:rPr kumimoji="0" lang="en-US" altLang="en-US" sz="2000" b="0" i="0" u="none" strike="noStrike" cap="none" normalizeH="0" baseline="0" dirty="0">
                <a:ln>
                  <a:noFill/>
                </a:ln>
                <a:solidFill>
                  <a:srgbClr val="000000"/>
                </a:solidFill>
                <a:effectLst/>
                <a:latin typeface="JetBrains Mono"/>
              </a:rPr>
              <a:t>number</a:t>
            </a:r>
            <a:r>
              <a:rPr kumimoji="0" lang="en-US" altLang="en-US" sz="2000" b="0" i="0" u="none" strike="noStrike" cap="none" normalizeH="0" baseline="0" dirty="0">
                <a:ln>
                  <a:noFill/>
                </a:ln>
                <a:solidFill>
                  <a:srgbClr val="0037A6"/>
                </a:solidFill>
                <a:effectLst/>
                <a:latin typeface="JetBrains Mono"/>
              </a:rPr>
              <a:t>}</a:t>
            </a:r>
            <a:r>
              <a:rPr kumimoji="0" lang="en-US" altLang="en-US" sz="2000" b="0" i="0" u="none" strike="noStrike" cap="none" normalizeH="0" baseline="0" dirty="0">
                <a:ln>
                  <a:noFill/>
                </a:ln>
                <a:solidFill>
                  <a:srgbClr val="067D17"/>
                </a:solidFill>
                <a:effectLst/>
                <a:latin typeface="JetBrains Mono"/>
              </a:rPr>
              <a:t> is </a:t>
            </a:r>
            <a:r>
              <a:rPr kumimoji="0" lang="en-US" altLang="en-US" sz="2000" b="0" i="0" u="none" strike="noStrike" cap="none" normalizeH="0" baseline="0" dirty="0">
                <a:ln>
                  <a:noFill/>
                </a:ln>
                <a:solidFill>
                  <a:srgbClr val="0037A6"/>
                </a:solidFill>
                <a:effectLst/>
                <a:latin typeface="JetBrains Mono"/>
              </a:rPr>
              <a:t>{</a:t>
            </a:r>
            <a:r>
              <a:rPr kumimoji="0" lang="en-US" altLang="en-US" sz="2000" b="0" i="0" u="none" strike="noStrike" cap="none" normalizeH="0" baseline="0" dirty="0">
                <a:ln>
                  <a:noFill/>
                </a:ln>
                <a:solidFill>
                  <a:srgbClr val="000000"/>
                </a:solidFill>
                <a:effectLst/>
                <a:latin typeface="JetBrains Mono"/>
              </a:rPr>
              <a:t>square_root</a:t>
            </a:r>
            <a:r>
              <a:rPr kumimoji="0" lang="en-US" altLang="en-US" sz="2000" b="0" i="0" u="none" strike="noStrike" cap="none" normalizeH="0" baseline="0" dirty="0">
                <a:ln>
                  <a:noFill/>
                </a:ln>
                <a:solidFill>
                  <a:srgbClr val="0037A6"/>
                </a:solidFill>
                <a:effectLst/>
                <a:latin typeface="JetBrains Mono"/>
              </a:rPr>
              <a:t>}</a:t>
            </a:r>
            <a:r>
              <a:rPr kumimoji="0" lang="en-US" altLang="en-US" sz="2000" b="0" i="0" u="none" strike="noStrike" cap="none" normalizeH="0" baseline="0" dirty="0">
                <a:ln>
                  <a:noFill/>
                </a:ln>
                <a:solidFill>
                  <a:srgbClr val="067D17"/>
                </a:solidFill>
                <a:effectLst/>
                <a:latin typeface="JetBrains Mono"/>
              </a:rPr>
              <a:t>.'</a:t>
            </a:r>
            <a:r>
              <a:rPr kumimoji="0" lang="en-US" altLang="en-US" sz="2000" b="0" i="0" u="none" strike="noStrike" cap="none" normalizeH="0" baseline="0" dirty="0">
                <a:ln>
                  <a:noFill/>
                </a:ln>
                <a:solidFill>
                  <a:srgbClr val="080808"/>
                </a:solidFill>
                <a:effectLst/>
                <a:latin typeface="JetBrains Mono"/>
              </a:rPr>
              <a:t>)</a:t>
            </a:r>
            <a:br>
              <a:rPr kumimoji="0" lang="en-US" altLang="en-US" sz="2000" b="0" i="0" u="none" strike="noStrike" cap="none" normalizeH="0" baseline="0" dirty="0">
                <a:ln>
                  <a:noFill/>
                </a:ln>
                <a:solidFill>
                  <a:srgbClr val="080808"/>
                </a:solidFill>
                <a:effectLst/>
                <a:latin typeface="JetBrains Mono"/>
              </a:rPr>
            </a:br>
            <a:br>
              <a:rPr kumimoji="0" lang="en-US" altLang="en-US" sz="2000" b="0" i="0" u="none" strike="noStrike" cap="none" normalizeH="0" baseline="0" dirty="0">
                <a:ln>
                  <a:noFill/>
                </a:ln>
                <a:solidFill>
                  <a:srgbClr val="080808"/>
                </a:solidFill>
                <a:effectLst/>
                <a:latin typeface="JetBrains Mono"/>
              </a:rPr>
            </a:br>
            <a:r>
              <a:rPr kumimoji="0" lang="en-US" altLang="en-US" sz="2000" b="0" i="0" u="none" strike="noStrike" cap="none" normalizeH="0" baseline="0" dirty="0">
                <a:ln>
                  <a:noFill/>
                </a:ln>
                <a:solidFill>
                  <a:srgbClr val="080808"/>
                </a:solidFill>
                <a:effectLst/>
                <a:latin typeface="JetBrains Mono"/>
              </a:rPr>
              <a:t>main()</a:t>
            </a:r>
            <a:endParaRPr kumimoji="0" lang="en-US" altLang="en-US" sz="4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80082413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itle 1">
            <a:extLst>
              <a:ext uri="{FF2B5EF4-FFF2-40B4-BE49-F238E27FC236}">
                <a16:creationId xmlns:a16="http://schemas.microsoft.com/office/drawing/2014/main" id="{89438E5F-C8E6-4D2D-AEDB-5F982B185528}"/>
              </a:ext>
            </a:extLst>
          </p:cNvPr>
          <p:cNvSpPr>
            <a:spLocks noGrp="1" noChangeArrowheads="1"/>
          </p:cNvSpPr>
          <p:nvPr>
            <p:ph type="title"/>
          </p:nvPr>
        </p:nvSpPr>
        <p:spPr/>
        <p:txBody>
          <a:bodyPr/>
          <a:lstStyle/>
          <a:p>
            <a:r>
              <a:rPr lang="en-US" altLang="en-US" dirty="0"/>
              <a:t>The </a:t>
            </a:r>
            <a:r>
              <a:rPr lang="en-US" altLang="en-US" dirty="0">
                <a:latin typeface="Courier New" panose="02070309020205020404" pitchFamily="49" charset="0"/>
                <a:cs typeface="Courier New" panose="02070309020205020404" pitchFamily="49" charset="0"/>
              </a:rPr>
              <a:t>math</a:t>
            </a:r>
            <a:r>
              <a:rPr lang="en-US" altLang="en-US" dirty="0"/>
              <a:t> Module</a:t>
            </a:r>
            <a:r>
              <a:rPr lang="en-US" altLang="en-US" sz="2000" b="0" dirty="0"/>
              <a:t> (3 of 3)</a:t>
            </a:r>
            <a:endParaRPr lang="en-US" altLang="en-US" sz="2000" dirty="0"/>
          </a:p>
        </p:txBody>
      </p:sp>
      <p:sp>
        <p:nvSpPr>
          <p:cNvPr id="4" name="Content Placeholder 3">
            <a:extLst>
              <a:ext uri="{FF2B5EF4-FFF2-40B4-BE49-F238E27FC236}">
                <a16:creationId xmlns:a16="http://schemas.microsoft.com/office/drawing/2014/main" id="{990307D3-DD2A-4928-A0FB-1E38F083A15C}"/>
              </a:ext>
            </a:extLst>
          </p:cNvPr>
          <p:cNvSpPr>
            <a:spLocks noGrp="1"/>
          </p:cNvSpPr>
          <p:nvPr>
            <p:ph idx="1"/>
          </p:nvPr>
        </p:nvSpPr>
        <p:spPr/>
        <p:txBody>
          <a:bodyPr/>
          <a:lstStyle/>
          <a:p>
            <a:pPr>
              <a:defRPr/>
            </a:pPr>
            <a:r>
              <a:rPr lang="en-US" dirty="0"/>
              <a:t>The </a:t>
            </a:r>
            <a:r>
              <a:rPr lang="en-US" dirty="0">
                <a:latin typeface="Courier New" pitchFamily="49" charset="0"/>
                <a:cs typeface="Courier New" pitchFamily="49" charset="0"/>
              </a:rPr>
              <a:t>math</a:t>
            </a:r>
            <a:r>
              <a:rPr lang="en-US" dirty="0"/>
              <a:t> module defines variables </a:t>
            </a:r>
            <a:r>
              <a:rPr lang="en-US" dirty="0">
                <a:latin typeface="Courier New" pitchFamily="49" charset="0"/>
                <a:cs typeface="Courier New" pitchFamily="49" charset="0"/>
              </a:rPr>
              <a:t>pi</a:t>
            </a:r>
            <a:r>
              <a:rPr lang="en-US" dirty="0"/>
              <a:t> and </a:t>
            </a:r>
            <a:r>
              <a:rPr lang="en-US" dirty="0">
                <a:latin typeface="Courier New" pitchFamily="49" charset="0"/>
                <a:cs typeface="Courier New" pitchFamily="49" charset="0"/>
              </a:rPr>
              <a:t>e</a:t>
            </a:r>
            <a:r>
              <a:rPr lang="en-US" dirty="0"/>
              <a:t>, which are assigned the mathematical values for </a:t>
            </a:r>
            <a:r>
              <a:rPr lang="en-US" i="1" dirty="0"/>
              <a:t>pi</a:t>
            </a:r>
            <a:r>
              <a:rPr lang="en-US" dirty="0"/>
              <a:t> and </a:t>
            </a:r>
            <a:r>
              <a:rPr lang="en-US" i="1" dirty="0"/>
              <a:t>e</a:t>
            </a:r>
          </a:p>
          <a:p>
            <a:pPr lvl="1">
              <a:defRPr/>
            </a:pPr>
            <a:r>
              <a:rPr lang="en-US" dirty="0"/>
              <a:t>Can be used in equations that require these values, to get more accurate results</a:t>
            </a:r>
          </a:p>
          <a:p>
            <a:pPr>
              <a:defRPr/>
            </a:pPr>
            <a:r>
              <a:rPr lang="en-US" dirty="0"/>
              <a:t>Variables must also be called using the dot notation</a:t>
            </a:r>
          </a:p>
          <a:p>
            <a:pPr lvl="1">
              <a:defRPr/>
            </a:pPr>
            <a:r>
              <a:rPr lang="en-US" dirty="0"/>
              <a:t>Example: </a:t>
            </a:r>
          </a:p>
          <a:p>
            <a:pPr marL="457200" lvl="1" indent="279400">
              <a:buNone/>
              <a:defRPr/>
            </a:pPr>
            <a:r>
              <a:rPr lang="en-US" dirty="0" err="1">
                <a:latin typeface="Courier New" pitchFamily="49" charset="0"/>
                <a:cs typeface="Courier New" pitchFamily="49" charset="0"/>
              </a:rPr>
              <a:t>circle_area</a:t>
            </a:r>
            <a:r>
              <a:rPr lang="en-US" dirty="0">
                <a:latin typeface="Courier New" pitchFamily="49" charset="0"/>
                <a:cs typeface="Courier New" pitchFamily="49" charset="0"/>
              </a:rPr>
              <a:t> = </a:t>
            </a:r>
            <a:r>
              <a:rPr lang="en-US" dirty="0" err="1">
                <a:latin typeface="Courier New" pitchFamily="49" charset="0"/>
                <a:cs typeface="Courier New" pitchFamily="49" charset="0"/>
              </a:rPr>
              <a:t>math.pi</a:t>
            </a:r>
            <a:r>
              <a:rPr lang="en-US" dirty="0">
                <a:latin typeface="Courier New" pitchFamily="49" charset="0"/>
                <a:cs typeface="Courier New" pitchFamily="49" charset="0"/>
              </a:rPr>
              <a:t> * radius**2</a:t>
            </a:r>
            <a:endParaRPr lang="en-AU" dirty="0"/>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a:extLst>
              <a:ext uri="{FF2B5EF4-FFF2-40B4-BE49-F238E27FC236}">
                <a16:creationId xmlns:a16="http://schemas.microsoft.com/office/drawing/2014/main" id="{F6C34A1C-B359-467A-8EC1-F6BBEC1E40A1}"/>
              </a:ext>
            </a:extLst>
          </p:cNvPr>
          <p:cNvSpPr>
            <a:spLocks noGrp="1" noChangeArrowheads="1"/>
          </p:cNvSpPr>
          <p:nvPr>
            <p:ph type="title"/>
          </p:nvPr>
        </p:nvSpPr>
        <p:spPr/>
        <p:txBody>
          <a:bodyPr/>
          <a:lstStyle/>
          <a:p>
            <a:r>
              <a:rPr lang="en-US" altLang="en-US" dirty="0"/>
              <a:t>Storing Functions in Modules</a:t>
            </a:r>
            <a:r>
              <a:rPr lang="en-US" altLang="en-US" sz="2000" b="0" dirty="0"/>
              <a:t> (1 of 2)</a:t>
            </a:r>
            <a:endParaRPr lang="en-US" altLang="en-US" sz="2000" dirty="0"/>
          </a:p>
        </p:txBody>
      </p:sp>
      <p:sp>
        <p:nvSpPr>
          <p:cNvPr id="58371" name="Content Placeholder 2">
            <a:extLst>
              <a:ext uri="{FF2B5EF4-FFF2-40B4-BE49-F238E27FC236}">
                <a16:creationId xmlns:a16="http://schemas.microsoft.com/office/drawing/2014/main" id="{BBC8B36B-82E3-40AB-AC47-44180F57364E}"/>
              </a:ext>
            </a:extLst>
          </p:cNvPr>
          <p:cNvSpPr>
            <a:spLocks noGrp="1" noChangeArrowheads="1"/>
          </p:cNvSpPr>
          <p:nvPr>
            <p:ph idx="1"/>
          </p:nvPr>
        </p:nvSpPr>
        <p:spPr/>
        <p:txBody>
          <a:bodyPr/>
          <a:lstStyle/>
          <a:p>
            <a:pPr>
              <a:buFontTx/>
              <a:buChar char="•"/>
            </a:pPr>
            <a:r>
              <a:rPr lang="en-US" altLang="en-US" dirty="0"/>
              <a:t>In large, complex programs, it is important to keep code organized</a:t>
            </a:r>
          </a:p>
          <a:p>
            <a:pPr>
              <a:buFontTx/>
              <a:buChar char="•"/>
            </a:pPr>
            <a:r>
              <a:rPr lang="en-US" altLang="en-US" u="sng" dirty="0"/>
              <a:t>Modularization</a:t>
            </a:r>
            <a:r>
              <a:rPr lang="en-US" altLang="en-US" dirty="0"/>
              <a:t>: grouping related functions in modules </a:t>
            </a:r>
          </a:p>
          <a:p>
            <a:pPr lvl="1"/>
            <a:r>
              <a:rPr lang="en-US" altLang="en-US" dirty="0"/>
              <a:t>Makes program easier to understand, test, and maintain</a:t>
            </a:r>
          </a:p>
          <a:p>
            <a:pPr lvl="1"/>
            <a:r>
              <a:rPr lang="en-US" altLang="en-US" dirty="0"/>
              <a:t>Make it easier to reuse code for multiple different programs</a:t>
            </a:r>
          </a:p>
          <a:p>
            <a:pPr lvl="2"/>
            <a:r>
              <a:rPr lang="en-US" altLang="en-US" dirty="0"/>
              <a:t>Import the module containing the required function to each program that needs it</a:t>
            </a:r>
          </a:p>
          <a:p>
            <a:pPr>
              <a:buFontTx/>
              <a:buChar char="•"/>
            </a:pPr>
            <a:endParaRPr lang="en-US" altLang="en-US" dirty="0"/>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Title 1">
            <a:extLst>
              <a:ext uri="{FF2B5EF4-FFF2-40B4-BE49-F238E27FC236}">
                <a16:creationId xmlns:a16="http://schemas.microsoft.com/office/drawing/2014/main" id="{D978D45F-BEF0-47F7-8005-545035FBAE70}"/>
              </a:ext>
            </a:extLst>
          </p:cNvPr>
          <p:cNvSpPr>
            <a:spLocks noGrp="1" noChangeArrowheads="1"/>
          </p:cNvSpPr>
          <p:nvPr>
            <p:ph type="title"/>
          </p:nvPr>
        </p:nvSpPr>
        <p:spPr/>
        <p:txBody>
          <a:bodyPr/>
          <a:lstStyle/>
          <a:p>
            <a:r>
              <a:rPr lang="en-US" altLang="en-US" dirty="0"/>
              <a:t>Storing Functions in Modules</a:t>
            </a:r>
            <a:r>
              <a:rPr lang="en-US" altLang="en-US" sz="2000" b="0" dirty="0"/>
              <a:t> (2 of 2)</a:t>
            </a:r>
            <a:endParaRPr lang="en-US" altLang="en-US" sz="2000" dirty="0"/>
          </a:p>
        </p:txBody>
      </p:sp>
      <p:sp>
        <p:nvSpPr>
          <p:cNvPr id="59395" name="Content Placeholder 2">
            <a:extLst>
              <a:ext uri="{FF2B5EF4-FFF2-40B4-BE49-F238E27FC236}">
                <a16:creationId xmlns:a16="http://schemas.microsoft.com/office/drawing/2014/main" id="{F784C1B7-77B3-42FE-8061-206AF8648F2D}"/>
              </a:ext>
            </a:extLst>
          </p:cNvPr>
          <p:cNvSpPr>
            <a:spLocks noGrp="1" noChangeArrowheads="1"/>
          </p:cNvSpPr>
          <p:nvPr>
            <p:ph idx="1"/>
          </p:nvPr>
        </p:nvSpPr>
        <p:spPr/>
        <p:txBody>
          <a:bodyPr/>
          <a:lstStyle/>
          <a:p>
            <a:pPr>
              <a:buFontTx/>
              <a:buChar char="•"/>
            </a:pPr>
            <a:r>
              <a:rPr lang="en-US" altLang="en-US" dirty="0"/>
              <a:t>Module is a file that contains Python code</a:t>
            </a:r>
          </a:p>
          <a:p>
            <a:pPr lvl="1"/>
            <a:r>
              <a:rPr lang="en-US" altLang="en-US" dirty="0"/>
              <a:t>Contains function definition but does not contain calls to the functions</a:t>
            </a:r>
          </a:p>
          <a:p>
            <a:pPr lvl="2"/>
            <a:r>
              <a:rPr lang="en-US" altLang="en-US" dirty="0"/>
              <a:t>Importing programs will call the functions</a:t>
            </a:r>
          </a:p>
          <a:p>
            <a:pPr>
              <a:buFontTx/>
              <a:buChar char="•"/>
            </a:pPr>
            <a:r>
              <a:rPr lang="en-US" altLang="en-US" dirty="0"/>
              <a:t>Rules for module names:</a:t>
            </a:r>
          </a:p>
          <a:p>
            <a:pPr lvl="1"/>
            <a:r>
              <a:rPr lang="en-US" altLang="en-US" dirty="0"/>
              <a:t>File name should end in </a:t>
            </a:r>
            <a:r>
              <a:rPr lang="en-US" altLang="en-US" dirty="0">
                <a:latin typeface="Courier New" panose="02070309020205020404" pitchFamily="49" charset="0"/>
                <a:cs typeface="Courier New" panose="02070309020205020404" pitchFamily="49" charset="0"/>
              </a:rPr>
              <a:t>.</a:t>
            </a:r>
            <a:r>
              <a:rPr lang="en-US" altLang="en-US" dirty="0" err="1">
                <a:latin typeface="Courier New" panose="02070309020205020404" pitchFamily="49" charset="0"/>
                <a:cs typeface="Courier New" panose="02070309020205020404" pitchFamily="49" charset="0"/>
              </a:rPr>
              <a:t>py</a:t>
            </a:r>
            <a:endParaRPr lang="en-US" altLang="en-US" dirty="0">
              <a:latin typeface="Courier New" panose="02070309020205020404" pitchFamily="49" charset="0"/>
              <a:cs typeface="Courier New" panose="02070309020205020404" pitchFamily="49" charset="0"/>
            </a:endParaRPr>
          </a:p>
          <a:p>
            <a:pPr lvl="1"/>
            <a:r>
              <a:rPr lang="en-US" altLang="en-US" dirty="0"/>
              <a:t>Cannot be the same as a Python keyword</a:t>
            </a:r>
          </a:p>
          <a:p>
            <a:pPr>
              <a:buFontTx/>
              <a:buChar char="•"/>
            </a:pPr>
            <a:r>
              <a:rPr lang="en-US" altLang="en-US" dirty="0"/>
              <a:t>Import module using </a:t>
            </a:r>
            <a:r>
              <a:rPr lang="en-US" altLang="en-US" dirty="0">
                <a:latin typeface="Courier New" panose="02070309020205020404" pitchFamily="49" charset="0"/>
                <a:cs typeface="Courier New" panose="02070309020205020404" pitchFamily="49" charset="0"/>
              </a:rPr>
              <a:t>import</a:t>
            </a:r>
            <a:r>
              <a:rPr lang="en-US" altLang="en-US" dirty="0"/>
              <a:t> statement</a:t>
            </a:r>
          </a:p>
          <a:p>
            <a:pPr>
              <a:buFontTx/>
              <a:buChar char="•"/>
            </a:pPr>
            <a:endParaRPr lang="en-US" altLang="en-US" dirty="0"/>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17B684-163C-11CE-AB1D-686375D24C0A}"/>
              </a:ext>
            </a:extLst>
          </p:cNvPr>
          <p:cNvSpPr>
            <a:spLocks noGrp="1"/>
          </p:cNvSpPr>
          <p:nvPr>
            <p:ph type="title"/>
          </p:nvPr>
        </p:nvSpPr>
        <p:spPr/>
        <p:txBody>
          <a:bodyPr/>
          <a:lstStyle/>
          <a:p>
            <a:r>
              <a:rPr lang="en-US" dirty="0"/>
              <a:t>Example</a:t>
            </a:r>
          </a:p>
        </p:txBody>
      </p:sp>
      <p:sp>
        <p:nvSpPr>
          <p:cNvPr id="4" name="Rectangle 1">
            <a:extLst>
              <a:ext uri="{FF2B5EF4-FFF2-40B4-BE49-F238E27FC236}">
                <a16:creationId xmlns:a16="http://schemas.microsoft.com/office/drawing/2014/main" id="{B9994E96-44E6-2FF5-3FBA-5A097388E3AB}"/>
              </a:ext>
            </a:extLst>
          </p:cNvPr>
          <p:cNvSpPr>
            <a:spLocks noGrp="1" noChangeArrowheads="1"/>
          </p:cNvSpPr>
          <p:nvPr>
            <p:ph idx="1"/>
          </p:nvPr>
        </p:nvSpPr>
        <p:spPr bwMode="auto">
          <a:xfrm>
            <a:off x="457200" y="1447800"/>
            <a:ext cx="3815596" cy="440120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33B3"/>
                </a:solidFill>
                <a:effectLst/>
                <a:latin typeface="JetBrains Mono"/>
              </a:rPr>
              <a:t>def </a:t>
            </a:r>
            <a:r>
              <a:rPr kumimoji="0" lang="en-US" altLang="en-US" sz="2000" b="0" i="0" u="none" strike="noStrike" cap="none" normalizeH="0" baseline="0" dirty="0">
                <a:ln>
                  <a:noFill/>
                </a:ln>
                <a:solidFill>
                  <a:srgbClr val="00627A"/>
                </a:solidFill>
                <a:effectLst/>
                <a:latin typeface="JetBrains Mono"/>
              </a:rPr>
              <a:t>add</a:t>
            </a:r>
            <a:r>
              <a:rPr kumimoji="0" lang="en-US" altLang="en-US" sz="2000" b="0" i="0" u="none" strike="noStrike" cap="none" normalizeH="0" baseline="0" dirty="0">
                <a:ln>
                  <a:noFill/>
                </a:ln>
                <a:solidFill>
                  <a:srgbClr val="080808"/>
                </a:solidFill>
                <a:effectLst/>
                <a:latin typeface="JetBrains Mono"/>
              </a:rPr>
              <a:t>(a, b):</a:t>
            </a:r>
            <a:br>
              <a:rPr kumimoji="0" lang="en-US" altLang="en-US" sz="2000" b="0" i="0" u="none" strike="noStrike" cap="none" normalizeH="0" baseline="0" dirty="0">
                <a:ln>
                  <a:noFill/>
                </a:ln>
                <a:solidFill>
                  <a:srgbClr val="080808"/>
                </a:solidFill>
                <a:effectLst/>
                <a:latin typeface="JetBrains Mono"/>
              </a:rPr>
            </a:br>
            <a:r>
              <a:rPr kumimoji="0" lang="en-US" altLang="en-US" sz="2000" b="0" i="0" u="none" strike="noStrike" cap="none" normalizeH="0" baseline="0" dirty="0">
                <a:ln>
                  <a:noFill/>
                </a:ln>
                <a:solidFill>
                  <a:srgbClr val="080808"/>
                </a:solidFill>
                <a:effectLst/>
                <a:latin typeface="JetBrains Mono"/>
              </a:rPr>
              <a:t>    </a:t>
            </a:r>
            <a:r>
              <a:rPr kumimoji="0" lang="en-US" altLang="en-US" sz="2000" b="0" i="0" u="none" strike="noStrike" cap="none" normalizeH="0" baseline="0" dirty="0">
                <a:ln>
                  <a:noFill/>
                </a:ln>
                <a:solidFill>
                  <a:srgbClr val="0033B3"/>
                </a:solidFill>
                <a:effectLst/>
                <a:latin typeface="JetBrains Mono"/>
              </a:rPr>
              <a:t>return </a:t>
            </a:r>
            <a:r>
              <a:rPr kumimoji="0" lang="en-US" altLang="en-US" sz="2000" b="0" i="0" u="none" strike="noStrike" cap="none" normalizeH="0" baseline="0" dirty="0">
                <a:ln>
                  <a:noFill/>
                </a:ln>
                <a:solidFill>
                  <a:srgbClr val="080808"/>
                </a:solidFill>
                <a:effectLst/>
                <a:latin typeface="JetBrains Mono"/>
              </a:rPr>
              <a:t>a + b</a:t>
            </a:r>
            <a:br>
              <a:rPr kumimoji="0" lang="en-US" altLang="en-US" sz="2000" b="0" i="0" u="none" strike="noStrike" cap="none" normalizeH="0" baseline="0" dirty="0">
                <a:ln>
                  <a:noFill/>
                </a:ln>
                <a:solidFill>
                  <a:srgbClr val="080808"/>
                </a:solidFill>
                <a:effectLst/>
                <a:latin typeface="JetBrains Mono"/>
              </a:rPr>
            </a:br>
            <a:br>
              <a:rPr kumimoji="0" lang="en-US" altLang="en-US" sz="2000" b="0" i="0" u="none" strike="noStrike" cap="none" normalizeH="0" baseline="0" dirty="0">
                <a:ln>
                  <a:noFill/>
                </a:ln>
                <a:solidFill>
                  <a:srgbClr val="080808"/>
                </a:solidFill>
                <a:effectLst/>
                <a:latin typeface="JetBrains Mono"/>
              </a:rPr>
            </a:br>
            <a:r>
              <a:rPr kumimoji="0" lang="en-US" altLang="en-US" sz="2000" b="0" i="0" u="none" strike="noStrike" cap="none" normalizeH="0" baseline="0" dirty="0">
                <a:ln>
                  <a:noFill/>
                </a:ln>
                <a:solidFill>
                  <a:srgbClr val="0033B3"/>
                </a:solidFill>
                <a:effectLst/>
                <a:latin typeface="JetBrains Mono"/>
              </a:rPr>
              <a:t>def </a:t>
            </a:r>
            <a:r>
              <a:rPr kumimoji="0" lang="en-US" altLang="en-US" sz="2000" b="0" i="0" u="none" strike="noStrike" cap="none" normalizeH="0" baseline="0" dirty="0">
                <a:ln>
                  <a:noFill/>
                </a:ln>
                <a:solidFill>
                  <a:srgbClr val="00627A"/>
                </a:solidFill>
                <a:effectLst/>
                <a:latin typeface="JetBrains Mono"/>
              </a:rPr>
              <a:t>subtract</a:t>
            </a:r>
            <a:r>
              <a:rPr kumimoji="0" lang="en-US" altLang="en-US" sz="2000" b="0" i="0" u="none" strike="noStrike" cap="none" normalizeH="0" baseline="0" dirty="0">
                <a:ln>
                  <a:noFill/>
                </a:ln>
                <a:solidFill>
                  <a:srgbClr val="080808"/>
                </a:solidFill>
                <a:effectLst/>
                <a:latin typeface="JetBrains Mono"/>
              </a:rPr>
              <a:t>(a, b):</a:t>
            </a:r>
            <a:br>
              <a:rPr kumimoji="0" lang="en-US" altLang="en-US" sz="2000" b="0" i="0" u="none" strike="noStrike" cap="none" normalizeH="0" baseline="0" dirty="0">
                <a:ln>
                  <a:noFill/>
                </a:ln>
                <a:solidFill>
                  <a:srgbClr val="080808"/>
                </a:solidFill>
                <a:effectLst/>
                <a:latin typeface="JetBrains Mono"/>
              </a:rPr>
            </a:br>
            <a:r>
              <a:rPr kumimoji="0" lang="en-US" altLang="en-US" sz="2000" b="0" i="0" u="none" strike="noStrike" cap="none" normalizeH="0" baseline="0" dirty="0">
                <a:ln>
                  <a:noFill/>
                </a:ln>
                <a:solidFill>
                  <a:srgbClr val="080808"/>
                </a:solidFill>
                <a:effectLst/>
                <a:latin typeface="JetBrains Mono"/>
              </a:rPr>
              <a:t>    </a:t>
            </a:r>
            <a:r>
              <a:rPr kumimoji="0" lang="en-US" altLang="en-US" sz="2000" b="0" i="0" u="none" strike="noStrike" cap="none" normalizeH="0" baseline="0" dirty="0">
                <a:ln>
                  <a:noFill/>
                </a:ln>
                <a:solidFill>
                  <a:srgbClr val="0033B3"/>
                </a:solidFill>
                <a:effectLst/>
                <a:latin typeface="JetBrains Mono"/>
              </a:rPr>
              <a:t>return </a:t>
            </a:r>
            <a:r>
              <a:rPr kumimoji="0" lang="en-US" altLang="en-US" sz="2000" b="0" i="0" u="none" strike="noStrike" cap="none" normalizeH="0" baseline="0" dirty="0">
                <a:ln>
                  <a:noFill/>
                </a:ln>
                <a:solidFill>
                  <a:srgbClr val="080808"/>
                </a:solidFill>
                <a:effectLst/>
                <a:latin typeface="JetBrains Mono"/>
              </a:rPr>
              <a:t>a - b</a:t>
            </a:r>
            <a:br>
              <a:rPr kumimoji="0" lang="en-US" altLang="en-US" sz="2000" b="0" i="0" u="none" strike="noStrike" cap="none" normalizeH="0" baseline="0" dirty="0">
                <a:ln>
                  <a:noFill/>
                </a:ln>
                <a:solidFill>
                  <a:srgbClr val="080808"/>
                </a:solidFill>
                <a:effectLst/>
                <a:latin typeface="JetBrains Mono"/>
              </a:rPr>
            </a:br>
            <a:br>
              <a:rPr kumimoji="0" lang="en-US" altLang="en-US" sz="2000" b="0" i="0" u="none" strike="noStrike" cap="none" normalizeH="0" baseline="0" dirty="0">
                <a:ln>
                  <a:noFill/>
                </a:ln>
                <a:solidFill>
                  <a:srgbClr val="080808"/>
                </a:solidFill>
                <a:effectLst/>
                <a:latin typeface="JetBrains Mono"/>
              </a:rPr>
            </a:br>
            <a:r>
              <a:rPr kumimoji="0" lang="en-US" altLang="en-US" sz="2000" b="0" i="0" u="none" strike="noStrike" cap="none" normalizeH="0" baseline="0" dirty="0">
                <a:ln>
                  <a:noFill/>
                </a:ln>
                <a:solidFill>
                  <a:srgbClr val="0033B3"/>
                </a:solidFill>
                <a:effectLst/>
                <a:latin typeface="JetBrains Mono"/>
              </a:rPr>
              <a:t>def </a:t>
            </a:r>
            <a:r>
              <a:rPr kumimoji="0" lang="en-US" altLang="en-US" sz="2000" b="0" i="0" u="none" strike="noStrike" cap="none" normalizeH="0" baseline="0" dirty="0">
                <a:ln>
                  <a:noFill/>
                </a:ln>
                <a:solidFill>
                  <a:srgbClr val="00627A"/>
                </a:solidFill>
                <a:effectLst/>
                <a:latin typeface="JetBrains Mono"/>
              </a:rPr>
              <a:t>multiply</a:t>
            </a:r>
            <a:r>
              <a:rPr kumimoji="0" lang="en-US" altLang="en-US" sz="2000" b="0" i="0" u="none" strike="noStrike" cap="none" normalizeH="0" baseline="0" dirty="0">
                <a:ln>
                  <a:noFill/>
                </a:ln>
                <a:solidFill>
                  <a:srgbClr val="080808"/>
                </a:solidFill>
                <a:effectLst/>
                <a:latin typeface="JetBrains Mono"/>
              </a:rPr>
              <a:t>(a, b):</a:t>
            </a:r>
            <a:br>
              <a:rPr kumimoji="0" lang="en-US" altLang="en-US" sz="2000" b="0" i="0" u="none" strike="noStrike" cap="none" normalizeH="0" baseline="0" dirty="0">
                <a:ln>
                  <a:noFill/>
                </a:ln>
                <a:solidFill>
                  <a:srgbClr val="080808"/>
                </a:solidFill>
                <a:effectLst/>
                <a:latin typeface="JetBrains Mono"/>
              </a:rPr>
            </a:br>
            <a:r>
              <a:rPr kumimoji="0" lang="en-US" altLang="en-US" sz="2000" b="0" i="0" u="none" strike="noStrike" cap="none" normalizeH="0" baseline="0" dirty="0">
                <a:ln>
                  <a:noFill/>
                </a:ln>
                <a:solidFill>
                  <a:srgbClr val="080808"/>
                </a:solidFill>
                <a:effectLst/>
                <a:latin typeface="JetBrains Mono"/>
              </a:rPr>
              <a:t>    </a:t>
            </a:r>
            <a:r>
              <a:rPr kumimoji="0" lang="en-US" altLang="en-US" sz="2000" b="0" i="0" u="none" strike="noStrike" cap="none" normalizeH="0" baseline="0" dirty="0">
                <a:ln>
                  <a:noFill/>
                </a:ln>
                <a:solidFill>
                  <a:srgbClr val="0033B3"/>
                </a:solidFill>
                <a:effectLst/>
                <a:latin typeface="JetBrains Mono"/>
              </a:rPr>
              <a:t>return </a:t>
            </a:r>
            <a:r>
              <a:rPr kumimoji="0" lang="en-US" altLang="en-US" sz="2000" b="0" i="0" u="none" strike="noStrike" cap="none" normalizeH="0" baseline="0" dirty="0">
                <a:ln>
                  <a:noFill/>
                </a:ln>
                <a:solidFill>
                  <a:srgbClr val="080808"/>
                </a:solidFill>
                <a:effectLst/>
                <a:latin typeface="JetBrains Mono"/>
              </a:rPr>
              <a:t>a * b</a:t>
            </a:r>
            <a:br>
              <a:rPr kumimoji="0" lang="en-US" altLang="en-US" sz="2000" b="0" i="0" u="none" strike="noStrike" cap="none" normalizeH="0" baseline="0" dirty="0">
                <a:ln>
                  <a:noFill/>
                </a:ln>
                <a:solidFill>
                  <a:srgbClr val="080808"/>
                </a:solidFill>
                <a:effectLst/>
                <a:latin typeface="JetBrains Mono"/>
              </a:rPr>
            </a:br>
            <a:br>
              <a:rPr kumimoji="0" lang="en-US" altLang="en-US" sz="2000" b="0" i="0" u="none" strike="noStrike" cap="none" normalizeH="0" baseline="0" dirty="0">
                <a:ln>
                  <a:noFill/>
                </a:ln>
                <a:solidFill>
                  <a:srgbClr val="080808"/>
                </a:solidFill>
                <a:effectLst/>
                <a:latin typeface="JetBrains Mono"/>
              </a:rPr>
            </a:br>
            <a:r>
              <a:rPr kumimoji="0" lang="en-US" altLang="en-US" sz="2000" b="0" i="0" u="none" strike="noStrike" cap="none" normalizeH="0" baseline="0" dirty="0">
                <a:ln>
                  <a:noFill/>
                </a:ln>
                <a:solidFill>
                  <a:srgbClr val="0033B3"/>
                </a:solidFill>
                <a:effectLst/>
                <a:latin typeface="JetBrains Mono"/>
              </a:rPr>
              <a:t>def </a:t>
            </a:r>
            <a:r>
              <a:rPr kumimoji="0" lang="en-US" altLang="en-US" sz="2000" b="0" i="0" u="none" strike="noStrike" cap="none" normalizeH="0" baseline="0" dirty="0">
                <a:ln>
                  <a:noFill/>
                </a:ln>
                <a:solidFill>
                  <a:srgbClr val="00627A"/>
                </a:solidFill>
                <a:effectLst/>
                <a:latin typeface="JetBrains Mono"/>
              </a:rPr>
              <a:t>divide</a:t>
            </a:r>
            <a:r>
              <a:rPr kumimoji="0" lang="en-US" altLang="en-US" sz="2000" b="0" i="0" u="none" strike="noStrike" cap="none" normalizeH="0" baseline="0" dirty="0">
                <a:ln>
                  <a:noFill/>
                </a:ln>
                <a:solidFill>
                  <a:srgbClr val="080808"/>
                </a:solidFill>
                <a:effectLst/>
                <a:latin typeface="JetBrains Mono"/>
              </a:rPr>
              <a:t>(a, b):</a:t>
            </a:r>
            <a:br>
              <a:rPr kumimoji="0" lang="en-US" altLang="en-US" sz="2000" b="0" i="0" u="none" strike="noStrike" cap="none" normalizeH="0" baseline="0" dirty="0">
                <a:ln>
                  <a:noFill/>
                </a:ln>
                <a:solidFill>
                  <a:srgbClr val="080808"/>
                </a:solidFill>
                <a:effectLst/>
                <a:latin typeface="JetBrains Mono"/>
              </a:rPr>
            </a:br>
            <a:r>
              <a:rPr kumimoji="0" lang="en-US" altLang="en-US" sz="2000" b="0" i="0" u="none" strike="noStrike" cap="none" normalizeH="0" baseline="0" dirty="0">
                <a:ln>
                  <a:noFill/>
                </a:ln>
                <a:solidFill>
                  <a:srgbClr val="080808"/>
                </a:solidFill>
                <a:effectLst/>
                <a:latin typeface="JetBrains Mono"/>
              </a:rPr>
              <a:t>    </a:t>
            </a:r>
            <a:r>
              <a:rPr kumimoji="0" lang="en-US" altLang="en-US" sz="2000" b="0" i="0" u="none" strike="noStrike" cap="none" normalizeH="0" baseline="0" dirty="0">
                <a:ln>
                  <a:noFill/>
                </a:ln>
                <a:solidFill>
                  <a:srgbClr val="0033B3"/>
                </a:solidFill>
                <a:effectLst/>
                <a:latin typeface="JetBrains Mono"/>
              </a:rPr>
              <a:t>if </a:t>
            </a:r>
            <a:r>
              <a:rPr kumimoji="0" lang="en-US" altLang="en-US" sz="2000" b="0" i="0" u="none" strike="noStrike" cap="none" normalizeH="0" baseline="0" dirty="0">
                <a:ln>
                  <a:noFill/>
                </a:ln>
                <a:solidFill>
                  <a:srgbClr val="080808"/>
                </a:solidFill>
                <a:effectLst/>
                <a:latin typeface="JetBrains Mono"/>
              </a:rPr>
              <a:t>b </a:t>
            </a:r>
            <a:r>
              <a:rPr lang="en-US" altLang="en-US" sz="2000" dirty="0">
                <a:solidFill>
                  <a:srgbClr val="080808"/>
                </a:solidFill>
                <a:latin typeface="JetBrains Mono"/>
              </a:rPr>
              <a:t>!</a:t>
            </a:r>
            <a:r>
              <a:rPr kumimoji="0" lang="en-US" altLang="en-US" sz="2000" b="0" i="0" u="none" strike="noStrike" cap="none" normalizeH="0" baseline="0" dirty="0">
                <a:ln>
                  <a:noFill/>
                </a:ln>
                <a:solidFill>
                  <a:srgbClr val="080808"/>
                </a:solidFill>
                <a:effectLst/>
                <a:latin typeface="JetBrains Mono"/>
              </a:rPr>
              <a:t>= </a:t>
            </a:r>
            <a:r>
              <a:rPr kumimoji="0" lang="en-US" altLang="en-US" sz="2000" b="0" i="0" u="none" strike="noStrike" cap="none" normalizeH="0" baseline="0" dirty="0">
                <a:ln>
                  <a:noFill/>
                </a:ln>
                <a:solidFill>
                  <a:srgbClr val="1750EB"/>
                </a:solidFill>
                <a:effectLst/>
                <a:latin typeface="JetBrains Mono"/>
              </a:rPr>
              <a:t>0</a:t>
            </a:r>
            <a:r>
              <a:rPr kumimoji="0" lang="en-US" altLang="en-US" sz="2000" b="0" i="0" u="none" strike="noStrike" cap="none" normalizeH="0" baseline="0" dirty="0">
                <a:ln>
                  <a:noFill/>
                </a:ln>
                <a:solidFill>
                  <a:srgbClr val="080808"/>
                </a:solidFill>
                <a:effectLst/>
                <a:latin typeface="JetBrains Mono"/>
              </a:rPr>
              <a:t>:</a:t>
            </a:r>
            <a:br>
              <a:rPr kumimoji="0" lang="en-US" altLang="en-US" sz="2000" b="0" i="0" u="none" strike="noStrike" cap="none" normalizeH="0" baseline="0" dirty="0">
                <a:ln>
                  <a:noFill/>
                </a:ln>
                <a:solidFill>
                  <a:srgbClr val="080808"/>
                </a:solidFill>
                <a:effectLst/>
                <a:latin typeface="JetBrains Mono"/>
              </a:rPr>
            </a:br>
            <a:r>
              <a:rPr kumimoji="0" lang="en-US" altLang="en-US" sz="2000" b="0" i="0" u="none" strike="noStrike" cap="none" normalizeH="0" baseline="0" dirty="0">
                <a:ln>
                  <a:noFill/>
                </a:ln>
                <a:solidFill>
                  <a:srgbClr val="080808"/>
                </a:solidFill>
                <a:effectLst/>
                <a:latin typeface="JetBrains Mono"/>
              </a:rPr>
              <a:t>        </a:t>
            </a:r>
            <a:r>
              <a:rPr kumimoji="0" lang="en-US" altLang="en-US" sz="2000" b="0" i="0" u="none" strike="noStrike" cap="none" normalizeH="0" baseline="0" dirty="0">
                <a:ln>
                  <a:noFill/>
                </a:ln>
                <a:solidFill>
                  <a:srgbClr val="0033B3"/>
                </a:solidFill>
                <a:effectLst/>
                <a:latin typeface="JetBrains Mono"/>
              </a:rPr>
              <a:t>return </a:t>
            </a:r>
            <a:r>
              <a:rPr kumimoji="0" lang="en-US" altLang="en-US" sz="2000" b="0" i="0" u="none" strike="noStrike" cap="none" normalizeH="0" baseline="0" dirty="0">
                <a:ln>
                  <a:noFill/>
                </a:ln>
                <a:solidFill>
                  <a:srgbClr val="080808"/>
                </a:solidFill>
                <a:effectLst/>
                <a:latin typeface="JetBrains Mono"/>
              </a:rPr>
              <a:t>a / b</a:t>
            </a:r>
            <a:br>
              <a:rPr kumimoji="0" lang="en-US" altLang="en-US" sz="2000" b="0" i="0" u="none" strike="noStrike" cap="none" normalizeH="0" baseline="0" dirty="0">
                <a:ln>
                  <a:noFill/>
                </a:ln>
                <a:solidFill>
                  <a:srgbClr val="080808"/>
                </a:solidFill>
                <a:effectLst/>
                <a:latin typeface="JetBrains Mono"/>
              </a:rPr>
            </a:br>
            <a:r>
              <a:rPr kumimoji="0" lang="en-US" altLang="en-US" sz="2000" b="0" i="0" u="none" strike="noStrike" cap="none" normalizeH="0" baseline="0" dirty="0">
                <a:ln>
                  <a:noFill/>
                </a:ln>
                <a:solidFill>
                  <a:srgbClr val="080808"/>
                </a:solidFill>
                <a:effectLst/>
                <a:latin typeface="JetBrains Mono"/>
              </a:rPr>
              <a:t>    </a:t>
            </a:r>
            <a:r>
              <a:rPr kumimoji="0" lang="en-US" altLang="en-US" sz="2000" b="0" i="0" u="none" strike="noStrike" cap="none" normalizeH="0" baseline="0" dirty="0">
                <a:ln>
                  <a:noFill/>
                </a:ln>
                <a:solidFill>
                  <a:srgbClr val="0033B3"/>
                </a:solidFill>
                <a:effectLst/>
                <a:latin typeface="JetBrains Mono"/>
              </a:rPr>
              <a:t>else</a:t>
            </a:r>
            <a:r>
              <a:rPr kumimoji="0" lang="en-US" altLang="en-US" sz="2000" b="0" i="0" u="none" strike="noStrike" cap="none" normalizeH="0" baseline="0" dirty="0">
                <a:ln>
                  <a:noFill/>
                </a:ln>
                <a:solidFill>
                  <a:srgbClr val="080808"/>
                </a:solidFill>
                <a:effectLst/>
                <a:latin typeface="JetBrains Mono"/>
              </a:rPr>
              <a:t>:</a:t>
            </a:r>
            <a:br>
              <a:rPr kumimoji="0" lang="en-US" altLang="en-US" sz="2000" b="0" i="0" u="none" strike="noStrike" cap="none" normalizeH="0" baseline="0" dirty="0">
                <a:ln>
                  <a:noFill/>
                </a:ln>
                <a:solidFill>
                  <a:srgbClr val="080808"/>
                </a:solidFill>
                <a:effectLst/>
                <a:latin typeface="JetBrains Mono"/>
              </a:rPr>
            </a:br>
            <a:r>
              <a:rPr kumimoji="0" lang="en-US" altLang="en-US" sz="2000" b="0" i="0" u="none" strike="noStrike" cap="none" normalizeH="0" baseline="0" dirty="0">
                <a:ln>
                  <a:noFill/>
                </a:ln>
                <a:solidFill>
                  <a:srgbClr val="080808"/>
                </a:solidFill>
                <a:effectLst/>
                <a:latin typeface="JetBrains Mono"/>
              </a:rPr>
              <a:t>        </a:t>
            </a:r>
            <a:r>
              <a:rPr kumimoji="0" lang="en-US" altLang="en-US" sz="2000" b="0" i="0" u="none" strike="noStrike" cap="none" normalizeH="0" baseline="0" dirty="0">
                <a:ln>
                  <a:noFill/>
                </a:ln>
                <a:solidFill>
                  <a:srgbClr val="0033B3"/>
                </a:solidFill>
                <a:effectLst/>
                <a:latin typeface="JetBrains Mono"/>
              </a:rPr>
              <a:t>return </a:t>
            </a:r>
            <a:r>
              <a:rPr kumimoji="0" lang="en-US" altLang="en-US" sz="2000" b="0" i="0" u="none" strike="noStrike" cap="none" normalizeH="0" baseline="0" dirty="0">
                <a:ln>
                  <a:noFill/>
                </a:ln>
                <a:solidFill>
                  <a:srgbClr val="067D17"/>
                </a:solidFill>
                <a:effectLst/>
                <a:latin typeface="JetBrains Mono"/>
              </a:rPr>
              <a:t>"Cannot divide by zero"</a:t>
            </a:r>
            <a:endParaRPr kumimoji="0" lang="en-US" altLang="en-US" sz="4800" b="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BB987374-F2F3-3BF1-0F0C-B4ED90FE37F0}"/>
              </a:ext>
            </a:extLst>
          </p:cNvPr>
          <p:cNvSpPr>
            <a:spLocks noChangeArrowheads="1"/>
          </p:cNvSpPr>
          <p:nvPr/>
        </p:nvSpPr>
        <p:spPr bwMode="auto">
          <a:xfrm>
            <a:off x="2971800" y="1275684"/>
            <a:ext cx="5474832" cy="3416320"/>
          </a:xfrm>
          <a:prstGeom prst="rect">
            <a:avLst/>
          </a:prstGeom>
          <a:solidFill>
            <a:srgbClr val="FF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0033B3"/>
                </a:solidFill>
                <a:effectLst/>
                <a:latin typeface="JetBrains Mono"/>
              </a:rPr>
              <a:t>import </a:t>
            </a:r>
            <a:r>
              <a:rPr kumimoji="0" lang="en-US" altLang="en-US" b="0" i="0" u="none" strike="noStrike" cap="none" normalizeH="0" baseline="0" dirty="0">
                <a:ln>
                  <a:noFill/>
                </a:ln>
                <a:solidFill>
                  <a:srgbClr val="080808"/>
                </a:solidFill>
                <a:effectLst/>
                <a:latin typeface="JetBrains Mono"/>
              </a:rPr>
              <a:t>h1</a:t>
            </a:r>
            <a:br>
              <a:rPr kumimoji="0" lang="en-US" altLang="en-US" b="0" i="0" u="none" strike="noStrike" cap="none" normalizeH="0" baseline="0" dirty="0">
                <a:ln>
                  <a:noFill/>
                </a:ln>
                <a:solidFill>
                  <a:srgbClr val="080808"/>
                </a:solidFill>
                <a:effectLst/>
                <a:latin typeface="JetBrains Mono"/>
              </a:rPr>
            </a:br>
            <a:br>
              <a:rPr kumimoji="0" lang="en-US" altLang="en-US" b="0" i="0" u="none" strike="noStrike" cap="none" normalizeH="0" baseline="0" dirty="0">
                <a:ln>
                  <a:noFill/>
                </a:ln>
                <a:solidFill>
                  <a:srgbClr val="080808"/>
                </a:solidFill>
                <a:effectLst/>
                <a:latin typeface="JetBrains Mono"/>
              </a:rPr>
            </a:br>
            <a:r>
              <a:rPr kumimoji="0" lang="en-US" altLang="en-US" b="0" i="0" u="none" strike="noStrike" cap="none" normalizeH="0" baseline="0" dirty="0">
                <a:ln>
                  <a:noFill/>
                </a:ln>
                <a:solidFill>
                  <a:srgbClr val="0033B3"/>
                </a:solidFill>
                <a:effectLst/>
                <a:latin typeface="JetBrains Mono"/>
              </a:rPr>
              <a:t>def </a:t>
            </a:r>
            <a:r>
              <a:rPr kumimoji="0" lang="en-US" altLang="en-US" b="0" i="0" u="none" strike="noStrike" cap="none" normalizeH="0" baseline="0" dirty="0">
                <a:ln>
                  <a:noFill/>
                </a:ln>
                <a:solidFill>
                  <a:srgbClr val="00627A"/>
                </a:solidFill>
                <a:effectLst/>
                <a:latin typeface="JetBrains Mono"/>
              </a:rPr>
              <a:t>main</a:t>
            </a:r>
            <a:r>
              <a:rPr kumimoji="0" lang="en-US" altLang="en-US" b="0" i="0" u="none" strike="noStrike" cap="none" normalizeH="0" baseline="0" dirty="0">
                <a:ln>
                  <a:noFill/>
                </a:ln>
                <a:solidFill>
                  <a:srgbClr val="080808"/>
                </a:solidFill>
                <a:effectLst/>
                <a:latin typeface="JetBrains Mono"/>
              </a:rPr>
              <a:t>():</a:t>
            </a:r>
            <a:br>
              <a:rPr kumimoji="0" lang="en-US" altLang="en-US" b="0" i="0" u="none" strike="noStrike" cap="none" normalizeH="0" baseline="0" dirty="0">
                <a:ln>
                  <a:noFill/>
                </a:ln>
                <a:solidFill>
                  <a:srgbClr val="080808"/>
                </a:solidFill>
                <a:effectLst/>
                <a:latin typeface="JetBrains Mono"/>
              </a:rPr>
            </a:br>
            <a:r>
              <a:rPr kumimoji="0" lang="en-US" altLang="en-US" b="0" i="0" u="none" strike="noStrike" cap="none" normalizeH="0" baseline="0" dirty="0">
                <a:ln>
                  <a:noFill/>
                </a:ln>
                <a:solidFill>
                  <a:srgbClr val="080808"/>
                </a:solidFill>
                <a:effectLst/>
                <a:latin typeface="JetBrains Mono"/>
              </a:rPr>
              <a:t>    </a:t>
            </a:r>
            <a:r>
              <a:rPr kumimoji="0" lang="en-US" altLang="en-US" b="0" i="0" u="none" strike="noStrike" cap="none" normalizeH="0" baseline="0" dirty="0">
                <a:ln>
                  <a:noFill/>
                </a:ln>
                <a:solidFill>
                  <a:srgbClr val="000000"/>
                </a:solidFill>
                <a:effectLst/>
                <a:latin typeface="JetBrains Mono"/>
              </a:rPr>
              <a:t>num1</a:t>
            </a:r>
            <a:r>
              <a:rPr kumimoji="0" lang="en-US" altLang="en-US" b="0" i="0" u="none" strike="noStrike" cap="none" normalizeH="0" baseline="0" dirty="0">
                <a:ln>
                  <a:noFill/>
                </a:ln>
                <a:solidFill>
                  <a:srgbClr val="080808"/>
                </a:solidFill>
                <a:effectLst/>
                <a:latin typeface="JetBrains Mono"/>
              </a:rPr>
              <a:t>=</a:t>
            </a:r>
            <a:r>
              <a:rPr kumimoji="0" lang="en-US" altLang="en-US" b="0" i="0" u="none" strike="noStrike" cap="none" normalizeH="0" baseline="0" dirty="0">
                <a:ln>
                  <a:noFill/>
                </a:ln>
                <a:solidFill>
                  <a:srgbClr val="000080"/>
                </a:solidFill>
                <a:effectLst/>
                <a:latin typeface="JetBrains Mono"/>
              </a:rPr>
              <a:t>int</a:t>
            </a:r>
            <a:r>
              <a:rPr kumimoji="0" lang="en-US" altLang="en-US" b="0" i="0" u="none" strike="noStrike" cap="none" normalizeH="0" baseline="0" dirty="0">
                <a:ln>
                  <a:noFill/>
                </a:ln>
                <a:solidFill>
                  <a:srgbClr val="080808"/>
                </a:solidFill>
                <a:effectLst/>
                <a:latin typeface="JetBrains Mono"/>
              </a:rPr>
              <a:t>(</a:t>
            </a:r>
            <a:r>
              <a:rPr kumimoji="0" lang="en-US" altLang="en-US" b="0" i="0" u="none" strike="noStrike" cap="none" normalizeH="0" baseline="0" dirty="0">
                <a:ln>
                  <a:noFill/>
                </a:ln>
                <a:solidFill>
                  <a:srgbClr val="000080"/>
                </a:solidFill>
                <a:effectLst/>
                <a:latin typeface="JetBrains Mono"/>
              </a:rPr>
              <a:t>input</a:t>
            </a:r>
            <a:r>
              <a:rPr kumimoji="0" lang="en-US" altLang="en-US" b="0" i="0" u="none" strike="noStrike" cap="none" normalizeH="0" baseline="0" dirty="0">
                <a:ln>
                  <a:noFill/>
                </a:ln>
                <a:solidFill>
                  <a:srgbClr val="080808"/>
                </a:solidFill>
                <a:effectLst/>
                <a:latin typeface="JetBrains Mono"/>
              </a:rPr>
              <a:t>(</a:t>
            </a:r>
            <a:r>
              <a:rPr kumimoji="0" lang="en-US" altLang="en-US" b="0" i="0" u="none" strike="noStrike" cap="none" normalizeH="0" baseline="0" dirty="0">
                <a:ln>
                  <a:noFill/>
                </a:ln>
                <a:solidFill>
                  <a:srgbClr val="067D17"/>
                </a:solidFill>
                <a:effectLst/>
                <a:latin typeface="JetBrains Mono"/>
              </a:rPr>
              <a:t>"Enter num1: "</a:t>
            </a:r>
            <a:r>
              <a:rPr kumimoji="0" lang="en-US" altLang="en-US" b="0" i="0" u="none" strike="noStrike" cap="none" normalizeH="0" baseline="0" dirty="0">
                <a:ln>
                  <a:noFill/>
                </a:ln>
                <a:solidFill>
                  <a:srgbClr val="080808"/>
                </a:solidFill>
                <a:effectLst/>
                <a:latin typeface="JetBrains Mono"/>
              </a:rPr>
              <a:t>))</a:t>
            </a:r>
            <a:br>
              <a:rPr kumimoji="0" lang="en-US" altLang="en-US" b="0" i="0" u="none" strike="noStrike" cap="none" normalizeH="0" baseline="0" dirty="0">
                <a:ln>
                  <a:noFill/>
                </a:ln>
                <a:solidFill>
                  <a:srgbClr val="080808"/>
                </a:solidFill>
                <a:effectLst/>
                <a:latin typeface="JetBrains Mono"/>
              </a:rPr>
            </a:br>
            <a:r>
              <a:rPr kumimoji="0" lang="en-US" altLang="en-US" b="0" i="0" u="none" strike="noStrike" cap="none" normalizeH="0" baseline="0" dirty="0">
                <a:ln>
                  <a:noFill/>
                </a:ln>
                <a:solidFill>
                  <a:srgbClr val="080808"/>
                </a:solidFill>
                <a:effectLst/>
                <a:latin typeface="JetBrains Mono"/>
              </a:rPr>
              <a:t>    </a:t>
            </a:r>
            <a:r>
              <a:rPr kumimoji="0" lang="en-US" altLang="en-US" b="0" i="0" u="none" strike="noStrike" cap="none" normalizeH="0" baseline="0" dirty="0">
                <a:ln>
                  <a:noFill/>
                </a:ln>
                <a:solidFill>
                  <a:srgbClr val="000000"/>
                </a:solidFill>
                <a:effectLst/>
                <a:latin typeface="JetBrains Mono"/>
              </a:rPr>
              <a:t>num2</a:t>
            </a:r>
            <a:r>
              <a:rPr kumimoji="0" lang="en-US" altLang="en-US" b="0" i="0" u="none" strike="noStrike" cap="none" normalizeH="0" baseline="0" dirty="0">
                <a:ln>
                  <a:noFill/>
                </a:ln>
                <a:solidFill>
                  <a:srgbClr val="080808"/>
                </a:solidFill>
                <a:effectLst/>
                <a:latin typeface="JetBrains Mono"/>
              </a:rPr>
              <a:t>=</a:t>
            </a:r>
            <a:r>
              <a:rPr kumimoji="0" lang="en-US" altLang="en-US" b="0" i="0" u="none" strike="noStrike" cap="none" normalizeH="0" baseline="0" dirty="0">
                <a:ln>
                  <a:noFill/>
                </a:ln>
                <a:solidFill>
                  <a:srgbClr val="000080"/>
                </a:solidFill>
                <a:effectLst/>
                <a:latin typeface="JetBrains Mono"/>
              </a:rPr>
              <a:t>int</a:t>
            </a:r>
            <a:r>
              <a:rPr kumimoji="0" lang="en-US" altLang="en-US" b="0" i="0" u="none" strike="noStrike" cap="none" normalizeH="0" baseline="0" dirty="0">
                <a:ln>
                  <a:noFill/>
                </a:ln>
                <a:solidFill>
                  <a:srgbClr val="080808"/>
                </a:solidFill>
                <a:effectLst/>
                <a:latin typeface="JetBrains Mono"/>
              </a:rPr>
              <a:t>(</a:t>
            </a:r>
            <a:r>
              <a:rPr kumimoji="0" lang="en-US" altLang="en-US" b="0" i="0" u="none" strike="noStrike" cap="none" normalizeH="0" baseline="0" dirty="0">
                <a:ln>
                  <a:noFill/>
                </a:ln>
                <a:solidFill>
                  <a:srgbClr val="000080"/>
                </a:solidFill>
                <a:effectLst/>
                <a:latin typeface="JetBrains Mono"/>
              </a:rPr>
              <a:t>input</a:t>
            </a:r>
            <a:r>
              <a:rPr kumimoji="0" lang="en-US" altLang="en-US" b="0" i="0" u="none" strike="noStrike" cap="none" normalizeH="0" baseline="0" dirty="0">
                <a:ln>
                  <a:noFill/>
                </a:ln>
                <a:solidFill>
                  <a:srgbClr val="080808"/>
                </a:solidFill>
                <a:effectLst/>
                <a:latin typeface="JetBrains Mono"/>
              </a:rPr>
              <a:t>(</a:t>
            </a:r>
            <a:r>
              <a:rPr kumimoji="0" lang="en-US" altLang="en-US" b="0" i="0" u="none" strike="noStrike" cap="none" normalizeH="0" baseline="0" dirty="0">
                <a:ln>
                  <a:noFill/>
                </a:ln>
                <a:solidFill>
                  <a:srgbClr val="067D17"/>
                </a:solidFill>
                <a:effectLst/>
                <a:latin typeface="JetBrains Mono"/>
              </a:rPr>
              <a:t>"Enter num2: "</a:t>
            </a:r>
            <a:r>
              <a:rPr kumimoji="0" lang="en-US" altLang="en-US" b="0" i="0" u="none" strike="noStrike" cap="none" normalizeH="0" baseline="0" dirty="0">
                <a:ln>
                  <a:noFill/>
                </a:ln>
                <a:solidFill>
                  <a:srgbClr val="080808"/>
                </a:solidFill>
                <a:effectLst/>
                <a:latin typeface="JetBrains Mono"/>
              </a:rPr>
              <a:t>))</a:t>
            </a:r>
            <a:br>
              <a:rPr kumimoji="0" lang="en-US" altLang="en-US" b="0" i="0" u="none" strike="noStrike" cap="none" normalizeH="0" baseline="0" dirty="0">
                <a:ln>
                  <a:noFill/>
                </a:ln>
                <a:solidFill>
                  <a:srgbClr val="080808"/>
                </a:solidFill>
                <a:effectLst/>
                <a:latin typeface="JetBrains Mono"/>
              </a:rPr>
            </a:br>
            <a:r>
              <a:rPr kumimoji="0" lang="en-US" altLang="en-US" b="0" i="0" u="none" strike="noStrike" cap="none" normalizeH="0" baseline="0" dirty="0">
                <a:ln>
                  <a:noFill/>
                </a:ln>
                <a:solidFill>
                  <a:srgbClr val="080808"/>
                </a:solidFill>
                <a:effectLst/>
                <a:latin typeface="JetBrains Mono"/>
              </a:rPr>
              <a:t>    </a:t>
            </a:r>
            <a:r>
              <a:rPr kumimoji="0" lang="en-US" altLang="en-US" b="0" i="0" u="none" strike="noStrike" cap="none" normalizeH="0" baseline="0" dirty="0">
                <a:ln>
                  <a:noFill/>
                </a:ln>
                <a:solidFill>
                  <a:srgbClr val="000080"/>
                </a:solidFill>
                <a:effectLst/>
                <a:latin typeface="JetBrains Mono"/>
              </a:rPr>
              <a:t>print</a:t>
            </a:r>
            <a:r>
              <a:rPr kumimoji="0" lang="en-US" altLang="en-US" b="0" i="0" u="none" strike="noStrike" cap="none" normalizeH="0" baseline="0" dirty="0">
                <a:ln>
                  <a:noFill/>
                </a:ln>
                <a:solidFill>
                  <a:srgbClr val="080808"/>
                </a:solidFill>
                <a:effectLst/>
                <a:latin typeface="JetBrains Mono"/>
              </a:rPr>
              <a:t>(</a:t>
            </a:r>
            <a:r>
              <a:rPr kumimoji="0" lang="en-US" altLang="en-US" b="0" i="0" u="none" strike="noStrike" cap="none" normalizeH="0" baseline="0" dirty="0">
                <a:ln>
                  <a:noFill/>
                </a:ln>
                <a:solidFill>
                  <a:srgbClr val="067D17"/>
                </a:solidFill>
                <a:effectLst/>
                <a:latin typeface="JetBrains Mono"/>
              </a:rPr>
              <a:t>'the addition is: '</a:t>
            </a:r>
            <a:r>
              <a:rPr kumimoji="0" lang="en-US" altLang="en-US" b="0" i="0" u="none" strike="noStrike" cap="none" normalizeH="0" baseline="0" dirty="0">
                <a:ln>
                  <a:noFill/>
                </a:ln>
                <a:solidFill>
                  <a:srgbClr val="080808"/>
                </a:solidFill>
                <a:effectLst/>
                <a:latin typeface="JetBrains Mono"/>
              </a:rPr>
              <a:t>,h1.add(</a:t>
            </a:r>
            <a:r>
              <a:rPr kumimoji="0" lang="en-US" altLang="en-US" b="0" i="0" u="none" strike="noStrike" cap="none" normalizeH="0" baseline="0" dirty="0">
                <a:ln>
                  <a:noFill/>
                </a:ln>
                <a:solidFill>
                  <a:srgbClr val="000000"/>
                </a:solidFill>
                <a:effectLst/>
                <a:latin typeface="JetBrains Mono"/>
              </a:rPr>
              <a:t>num1</a:t>
            </a:r>
            <a:r>
              <a:rPr kumimoji="0" lang="en-US" altLang="en-US" b="0" i="0" u="none" strike="noStrike" cap="none" normalizeH="0" baseline="0" dirty="0">
                <a:ln>
                  <a:noFill/>
                </a:ln>
                <a:solidFill>
                  <a:srgbClr val="080808"/>
                </a:solidFill>
                <a:effectLst/>
                <a:latin typeface="JetBrains Mono"/>
              </a:rPr>
              <a:t>,</a:t>
            </a:r>
            <a:r>
              <a:rPr kumimoji="0" lang="en-US" altLang="en-US" b="0" i="0" u="none" strike="noStrike" cap="none" normalizeH="0" baseline="0" dirty="0">
                <a:ln>
                  <a:noFill/>
                </a:ln>
                <a:solidFill>
                  <a:srgbClr val="000000"/>
                </a:solidFill>
                <a:effectLst/>
                <a:latin typeface="JetBrains Mono"/>
              </a:rPr>
              <a:t>num2</a:t>
            </a:r>
            <a:r>
              <a:rPr kumimoji="0" lang="en-US" altLang="en-US" b="0" i="0" u="none" strike="noStrike" cap="none" normalizeH="0" baseline="0" dirty="0">
                <a:ln>
                  <a:noFill/>
                </a:ln>
                <a:solidFill>
                  <a:srgbClr val="080808"/>
                </a:solidFill>
                <a:effectLst/>
                <a:latin typeface="JetBrains Mono"/>
              </a:rPr>
              <a:t>))</a:t>
            </a:r>
            <a:br>
              <a:rPr kumimoji="0" lang="en-US" altLang="en-US" b="0" i="0" u="none" strike="noStrike" cap="none" normalizeH="0" baseline="0" dirty="0">
                <a:ln>
                  <a:noFill/>
                </a:ln>
                <a:solidFill>
                  <a:srgbClr val="080808"/>
                </a:solidFill>
                <a:effectLst/>
                <a:latin typeface="JetBrains Mono"/>
              </a:rPr>
            </a:br>
            <a:r>
              <a:rPr kumimoji="0" lang="en-US" altLang="en-US" b="0" i="0" u="none" strike="noStrike" cap="none" normalizeH="0" baseline="0" dirty="0">
                <a:ln>
                  <a:noFill/>
                </a:ln>
                <a:solidFill>
                  <a:srgbClr val="080808"/>
                </a:solidFill>
                <a:effectLst/>
                <a:latin typeface="JetBrains Mono"/>
              </a:rPr>
              <a:t>    </a:t>
            </a:r>
            <a:r>
              <a:rPr kumimoji="0" lang="en-US" altLang="en-US" b="0" i="0" u="none" strike="noStrike" cap="none" normalizeH="0" baseline="0" dirty="0">
                <a:ln>
                  <a:noFill/>
                </a:ln>
                <a:solidFill>
                  <a:srgbClr val="000080"/>
                </a:solidFill>
                <a:effectLst/>
                <a:latin typeface="JetBrains Mono"/>
              </a:rPr>
              <a:t>print</a:t>
            </a:r>
            <a:r>
              <a:rPr kumimoji="0" lang="en-US" altLang="en-US" b="0" i="0" u="none" strike="noStrike" cap="none" normalizeH="0" baseline="0" dirty="0">
                <a:ln>
                  <a:noFill/>
                </a:ln>
                <a:solidFill>
                  <a:srgbClr val="080808"/>
                </a:solidFill>
                <a:effectLst/>
                <a:latin typeface="JetBrains Mono"/>
              </a:rPr>
              <a:t>(</a:t>
            </a:r>
            <a:r>
              <a:rPr kumimoji="0" lang="en-US" altLang="en-US" b="0" i="0" u="none" strike="noStrike" cap="none" normalizeH="0" baseline="0" dirty="0">
                <a:ln>
                  <a:noFill/>
                </a:ln>
                <a:solidFill>
                  <a:srgbClr val="067D17"/>
                </a:solidFill>
                <a:effectLst/>
                <a:latin typeface="JetBrains Mono"/>
              </a:rPr>
              <a:t>'the subtraction is: '</a:t>
            </a:r>
            <a:r>
              <a:rPr kumimoji="0" lang="en-US" altLang="en-US" b="0" i="0" u="none" strike="noStrike" cap="none" normalizeH="0" baseline="0" dirty="0">
                <a:ln>
                  <a:noFill/>
                </a:ln>
                <a:solidFill>
                  <a:srgbClr val="080808"/>
                </a:solidFill>
                <a:effectLst/>
                <a:latin typeface="JetBrains Mono"/>
              </a:rPr>
              <a:t>,h1.subtract(</a:t>
            </a:r>
            <a:r>
              <a:rPr kumimoji="0" lang="en-US" altLang="en-US" b="0" i="0" u="none" strike="noStrike" cap="none" normalizeH="0" baseline="0" dirty="0">
                <a:ln>
                  <a:noFill/>
                </a:ln>
                <a:solidFill>
                  <a:srgbClr val="000000"/>
                </a:solidFill>
                <a:effectLst/>
                <a:latin typeface="JetBrains Mono"/>
              </a:rPr>
              <a:t>num1</a:t>
            </a:r>
            <a:r>
              <a:rPr kumimoji="0" lang="en-US" altLang="en-US" b="0" i="0" u="none" strike="noStrike" cap="none" normalizeH="0" baseline="0" dirty="0">
                <a:ln>
                  <a:noFill/>
                </a:ln>
                <a:solidFill>
                  <a:srgbClr val="080808"/>
                </a:solidFill>
                <a:effectLst/>
                <a:latin typeface="JetBrains Mono"/>
              </a:rPr>
              <a:t>,</a:t>
            </a:r>
            <a:r>
              <a:rPr kumimoji="0" lang="en-US" altLang="en-US" b="0" i="0" u="none" strike="noStrike" cap="none" normalizeH="0" baseline="0" dirty="0">
                <a:ln>
                  <a:noFill/>
                </a:ln>
                <a:solidFill>
                  <a:srgbClr val="000000"/>
                </a:solidFill>
                <a:effectLst/>
                <a:latin typeface="JetBrains Mono"/>
              </a:rPr>
              <a:t>num2</a:t>
            </a:r>
            <a:r>
              <a:rPr kumimoji="0" lang="en-US" altLang="en-US" b="0" i="0" u="none" strike="noStrike" cap="none" normalizeH="0" baseline="0" dirty="0">
                <a:ln>
                  <a:noFill/>
                </a:ln>
                <a:solidFill>
                  <a:srgbClr val="080808"/>
                </a:solidFill>
                <a:effectLst/>
                <a:latin typeface="JetBrains Mono"/>
              </a:rPr>
              <a:t>))</a:t>
            </a:r>
            <a:br>
              <a:rPr kumimoji="0" lang="en-US" altLang="en-US" b="0" i="0" u="none" strike="noStrike" cap="none" normalizeH="0" baseline="0" dirty="0">
                <a:ln>
                  <a:noFill/>
                </a:ln>
                <a:solidFill>
                  <a:srgbClr val="080808"/>
                </a:solidFill>
                <a:effectLst/>
                <a:latin typeface="JetBrains Mono"/>
              </a:rPr>
            </a:br>
            <a:r>
              <a:rPr kumimoji="0" lang="en-US" altLang="en-US" b="0" i="0" u="none" strike="noStrike" cap="none" normalizeH="0" baseline="0" dirty="0">
                <a:ln>
                  <a:noFill/>
                </a:ln>
                <a:solidFill>
                  <a:srgbClr val="080808"/>
                </a:solidFill>
                <a:effectLst/>
                <a:latin typeface="JetBrains Mono"/>
              </a:rPr>
              <a:t>    </a:t>
            </a:r>
            <a:r>
              <a:rPr kumimoji="0" lang="en-US" altLang="en-US" b="0" i="0" u="none" strike="noStrike" cap="none" normalizeH="0" baseline="0" dirty="0">
                <a:ln>
                  <a:noFill/>
                </a:ln>
                <a:solidFill>
                  <a:srgbClr val="000080"/>
                </a:solidFill>
                <a:effectLst/>
                <a:latin typeface="JetBrains Mono"/>
              </a:rPr>
              <a:t>print</a:t>
            </a:r>
            <a:r>
              <a:rPr kumimoji="0" lang="en-US" altLang="en-US" b="0" i="0" u="none" strike="noStrike" cap="none" normalizeH="0" baseline="0" dirty="0">
                <a:ln>
                  <a:noFill/>
                </a:ln>
                <a:solidFill>
                  <a:srgbClr val="080808"/>
                </a:solidFill>
                <a:effectLst/>
                <a:latin typeface="JetBrains Mono"/>
              </a:rPr>
              <a:t>(</a:t>
            </a:r>
            <a:r>
              <a:rPr kumimoji="0" lang="en-US" altLang="en-US" b="0" i="0" u="none" strike="noStrike" cap="none" normalizeH="0" baseline="0" dirty="0">
                <a:ln>
                  <a:noFill/>
                </a:ln>
                <a:solidFill>
                  <a:srgbClr val="067D17"/>
                </a:solidFill>
                <a:effectLst/>
                <a:latin typeface="JetBrains Mono"/>
              </a:rPr>
              <a:t>'the multiplication is: '</a:t>
            </a:r>
            <a:r>
              <a:rPr kumimoji="0" lang="en-US" altLang="en-US" b="0" i="0" u="none" strike="noStrike" cap="none" normalizeH="0" baseline="0" dirty="0">
                <a:ln>
                  <a:noFill/>
                </a:ln>
                <a:solidFill>
                  <a:srgbClr val="080808"/>
                </a:solidFill>
                <a:effectLst/>
                <a:latin typeface="JetBrains Mono"/>
              </a:rPr>
              <a:t>,h1.multiply(</a:t>
            </a:r>
            <a:r>
              <a:rPr kumimoji="0" lang="en-US" altLang="en-US" b="0" i="0" u="none" strike="noStrike" cap="none" normalizeH="0" baseline="0" dirty="0">
                <a:ln>
                  <a:noFill/>
                </a:ln>
                <a:solidFill>
                  <a:srgbClr val="000000"/>
                </a:solidFill>
                <a:effectLst/>
                <a:latin typeface="JetBrains Mono"/>
              </a:rPr>
              <a:t>num1</a:t>
            </a:r>
            <a:r>
              <a:rPr kumimoji="0" lang="en-US" altLang="en-US" b="0" i="0" u="none" strike="noStrike" cap="none" normalizeH="0" baseline="0" dirty="0">
                <a:ln>
                  <a:noFill/>
                </a:ln>
                <a:solidFill>
                  <a:srgbClr val="080808"/>
                </a:solidFill>
                <a:effectLst/>
                <a:latin typeface="JetBrains Mono"/>
              </a:rPr>
              <a:t>,</a:t>
            </a:r>
            <a:r>
              <a:rPr kumimoji="0" lang="en-US" altLang="en-US" b="0" i="0" u="none" strike="noStrike" cap="none" normalizeH="0" baseline="0" dirty="0">
                <a:ln>
                  <a:noFill/>
                </a:ln>
                <a:solidFill>
                  <a:srgbClr val="000000"/>
                </a:solidFill>
                <a:effectLst/>
                <a:latin typeface="JetBrains Mono"/>
              </a:rPr>
              <a:t>num2</a:t>
            </a:r>
            <a:r>
              <a:rPr kumimoji="0" lang="en-US" altLang="en-US" b="0" i="0" u="none" strike="noStrike" cap="none" normalizeH="0" baseline="0" dirty="0">
                <a:ln>
                  <a:noFill/>
                </a:ln>
                <a:solidFill>
                  <a:srgbClr val="080808"/>
                </a:solidFill>
                <a:effectLst/>
                <a:latin typeface="JetBrains Mono"/>
              </a:rPr>
              <a:t>))</a:t>
            </a:r>
            <a:br>
              <a:rPr kumimoji="0" lang="en-US" altLang="en-US" b="0" i="0" u="none" strike="noStrike" cap="none" normalizeH="0" baseline="0" dirty="0">
                <a:ln>
                  <a:noFill/>
                </a:ln>
                <a:solidFill>
                  <a:srgbClr val="080808"/>
                </a:solidFill>
                <a:effectLst/>
                <a:latin typeface="JetBrains Mono"/>
              </a:rPr>
            </a:br>
            <a:r>
              <a:rPr kumimoji="0" lang="en-US" altLang="en-US" b="0" i="0" u="none" strike="noStrike" cap="none" normalizeH="0" baseline="0" dirty="0">
                <a:ln>
                  <a:noFill/>
                </a:ln>
                <a:solidFill>
                  <a:srgbClr val="080808"/>
                </a:solidFill>
                <a:effectLst/>
                <a:latin typeface="JetBrains Mono"/>
              </a:rPr>
              <a:t>    </a:t>
            </a:r>
            <a:r>
              <a:rPr kumimoji="0" lang="en-US" altLang="en-US" b="0" i="0" u="none" strike="noStrike" cap="none" normalizeH="0" baseline="0" dirty="0">
                <a:ln>
                  <a:noFill/>
                </a:ln>
                <a:solidFill>
                  <a:srgbClr val="000080"/>
                </a:solidFill>
                <a:effectLst/>
                <a:latin typeface="JetBrains Mono"/>
              </a:rPr>
              <a:t>print</a:t>
            </a:r>
            <a:r>
              <a:rPr kumimoji="0" lang="en-US" altLang="en-US" b="0" i="0" u="none" strike="noStrike" cap="none" normalizeH="0" baseline="0" dirty="0">
                <a:ln>
                  <a:noFill/>
                </a:ln>
                <a:solidFill>
                  <a:srgbClr val="080808"/>
                </a:solidFill>
                <a:effectLst/>
                <a:latin typeface="JetBrains Mono"/>
              </a:rPr>
              <a:t>(</a:t>
            </a:r>
            <a:r>
              <a:rPr kumimoji="0" lang="en-US" altLang="en-US" b="0" i="0" u="none" strike="noStrike" cap="none" normalizeH="0" baseline="0" dirty="0">
                <a:ln>
                  <a:noFill/>
                </a:ln>
                <a:solidFill>
                  <a:srgbClr val="067D17"/>
                </a:solidFill>
                <a:effectLst/>
                <a:latin typeface="JetBrains Mono"/>
              </a:rPr>
              <a:t>'the division is: '</a:t>
            </a:r>
            <a:r>
              <a:rPr kumimoji="0" lang="en-US" altLang="en-US" b="0" i="0" u="none" strike="noStrike" cap="none" normalizeH="0" baseline="0" dirty="0">
                <a:ln>
                  <a:noFill/>
                </a:ln>
                <a:solidFill>
                  <a:srgbClr val="080808"/>
                </a:solidFill>
                <a:effectLst/>
                <a:latin typeface="JetBrains Mono"/>
              </a:rPr>
              <a:t>,h1.divide(</a:t>
            </a:r>
            <a:r>
              <a:rPr kumimoji="0" lang="en-US" altLang="en-US" b="0" i="0" u="none" strike="noStrike" cap="none" normalizeH="0" baseline="0" dirty="0">
                <a:ln>
                  <a:noFill/>
                </a:ln>
                <a:solidFill>
                  <a:srgbClr val="000000"/>
                </a:solidFill>
                <a:effectLst/>
                <a:latin typeface="JetBrains Mono"/>
              </a:rPr>
              <a:t>num1</a:t>
            </a:r>
            <a:r>
              <a:rPr kumimoji="0" lang="en-US" altLang="en-US" b="0" i="0" u="none" strike="noStrike" cap="none" normalizeH="0" baseline="0" dirty="0">
                <a:ln>
                  <a:noFill/>
                </a:ln>
                <a:solidFill>
                  <a:srgbClr val="080808"/>
                </a:solidFill>
                <a:effectLst/>
                <a:latin typeface="JetBrains Mono"/>
              </a:rPr>
              <a:t>,</a:t>
            </a:r>
            <a:r>
              <a:rPr kumimoji="0" lang="en-US" altLang="en-US" b="0" i="0" u="none" strike="noStrike" cap="none" normalizeH="0" baseline="0" dirty="0">
                <a:ln>
                  <a:noFill/>
                </a:ln>
                <a:solidFill>
                  <a:srgbClr val="000000"/>
                </a:solidFill>
                <a:effectLst/>
                <a:latin typeface="JetBrains Mono"/>
              </a:rPr>
              <a:t>num2</a:t>
            </a:r>
            <a:r>
              <a:rPr kumimoji="0" lang="en-US" altLang="en-US" b="0" i="0" u="none" strike="noStrike" cap="none" normalizeH="0" baseline="0" dirty="0">
                <a:ln>
                  <a:noFill/>
                </a:ln>
                <a:solidFill>
                  <a:srgbClr val="080808"/>
                </a:solidFill>
                <a:effectLst/>
                <a:latin typeface="JetBrains Mono"/>
              </a:rPr>
              <a:t>))</a:t>
            </a:r>
            <a:br>
              <a:rPr kumimoji="0" lang="en-US" altLang="en-US" b="0" i="0" u="none" strike="noStrike" cap="none" normalizeH="0" baseline="0" dirty="0">
                <a:ln>
                  <a:noFill/>
                </a:ln>
                <a:solidFill>
                  <a:srgbClr val="080808"/>
                </a:solidFill>
                <a:effectLst/>
                <a:latin typeface="JetBrains Mono"/>
              </a:rPr>
            </a:br>
            <a:br>
              <a:rPr kumimoji="0" lang="en-US" altLang="en-US" b="0" i="0" u="none" strike="noStrike" cap="none" normalizeH="0" baseline="0" dirty="0">
                <a:ln>
                  <a:noFill/>
                </a:ln>
                <a:solidFill>
                  <a:srgbClr val="080808"/>
                </a:solidFill>
                <a:effectLst/>
                <a:latin typeface="JetBrains Mono"/>
              </a:rPr>
            </a:br>
            <a:br>
              <a:rPr kumimoji="0" lang="en-US" altLang="en-US" b="0" i="0" u="none" strike="noStrike" cap="none" normalizeH="0" baseline="0" dirty="0">
                <a:ln>
                  <a:noFill/>
                </a:ln>
                <a:solidFill>
                  <a:srgbClr val="080808"/>
                </a:solidFill>
                <a:effectLst/>
                <a:latin typeface="JetBrains Mono"/>
              </a:rPr>
            </a:br>
            <a:r>
              <a:rPr kumimoji="0" lang="en-US" altLang="en-US" b="0" i="0" u="none" strike="noStrike" cap="none" normalizeH="0" baseline="0" dirty="0">
                <a:ln>
                  <a:noFill/>
                </a:ln>
                <a:solidFill>
                  <a:srgbClr val="080808"/>
                </a:solidFill>
                <a:effectLst/>
                <a:latin typeface="JetBrains Mono"/>
              </a:rPr>
              <a:t>main()</a:t>
            </a:r>
            <a:endParaRPr kumimoji="0" lang="en-US" altLang="en-US" sz="4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73431215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Title 1">
            <a:extLst>
              <a:ext uri="{FF2B5EF4-FFF2-40B4-BE49-F238E27FC236}">
                <a16:creationId xmlns:a16="http://schemas.microsoft.com/office/drawing/2014/main" id="{9F2E1765-2A92-42EF-8685-915209E2F42A}"/>
              </a:ext>
            </a:extLst>
          </p:cNvPr>
          <p:cNvSpPr>
            <a:spLocks noGrp="1" noChangeArrowheads="1"/>
          </p:cNvSpPr>
          <p:nvPr>
            <p:ph type="title"/>
          </p:nvPr>
        </p:nvSpPr>
        <p:spPr/>
        <p:txBody>
          <a:bodyPr/>
          <a:lstStyle/>
          <a:p>
            <a:r>
              <a:rPr lang="en-US" altLang="en-US"/>
              <a:t>Menu Driven Programs</a:t>
            </a:r>
          </a:p>
        </p:txBody>
      </p:sp>
      <p:sp>
        <p:nvSpPr>
          <p:cNvPr id="60419" name="Content Placeholder 2">
            <a:extLst>
              <a:ext uri="{FF2B5EF4-FFF2-40B4-BE49-F238E27FC236}">
                <a16:creationId xmlns:a16="http://schemas.microsoft.com/office/drawing/2014/main" id="{16FE06D7-B981-4B8A-862B-A5516C50D843}"/>
              </a:ext>
            </a:extLst>
          </p:cNvPr>
          <p:cNvSpPr>
            <a:spLocks noGrp="1" noChangeArrowheads="1"/>
          </p:cNvSpPr>
          <p:nvPr>
            <p:ph idx="1"/>
          </p:nvPr>
        </p:nvSpPr>
        <p:spPr/>
        <p:txBody>
          <a:bodyPr/>
          <a:lstStyle/>
          <a:p>
            <a:pPr eaLnBrk="1" hangingPunct="1">
              <a:buFontTx/>
              <a:buChar char="•"/>
            </a:pPr>
            <a:r>
              <a:rPr lang="en-US" altLang="en-US" u="sng" dirty="0">
                <a:cs typeface="Courier New" panose="02070309020205020404" pitchFamily="49" charset="0"/>
              </a:rPr>
              <a:t>Menu-driven program</a:t>
            </a:r>
            <a:r>
              <a:rPr lang="en-US" altLang="en-US" dirty="0">
                <a:cs typeface="Courier New" panose="02070309020205020404" pitchFamily="49" charset="0"/>
              </a:rPr>
              <a:t>: displays a list of operations on the screen, allowing user to select the desired operation</a:t>
            </a:r>
          </a:p>
          <a:p>
            <a:pPr lvl="1" eaLnBrk="1" hangingPunct="1"/>
            <a:r>
              <a:rPr lang="en-US" altLang="en-US" dirty="0">
                <a:cs typeface="Courier New" panose="02070309020205020404" pitchFamily="49" charset="0"/>
              </a:rPr>
              <a:t>List of operations displayed on the screen is called a </a:t>
            </a:r>
            <a:r>
              <a:rPr lang="en-US" altLang="en-US" i="1" dirty="0">
                <a:cs typeface="Courier New" panose="02070309020205020404" pitchFamily="49" charset="0"/>
              </a:rPr>
              <a:t>menu</a:t>
            </a:r>
          </a:p>
          <a:p>
            <a:pPr eaLnBrk="1" hangingPunct="1">
              <a:buFontTx/>
              <a:buChar char="•"/>
            </a:pPr>
            <a:r>
              <a:rPr lang="en-US" altLang="en-US" dirty="0">
                <a:cs typeface="Courier New" panose="02070309020205020404" pitchFamily="49" charset="0"/>
              </a:rPr>
              <a:t>Program uses a decision structure to determine the selected menu option and required operation</a:t>
            </a:r>
          </a:p>
          <a:p>
            <a:pPr lvl="1" eaLnBrk="1" hangingPunct="1"/>
            <a:r>
              <a:rPr lang="en-US" altLang="en-US" dirty="0">
                <a:cs typeface="Courier New" panose="02070309020205020404" pitchFamily="49" charset="0"/>
              </a:rPr>
              <a:t>Typically repeats until the user quits</a:t>
            </a:r>
          </a:p>
          <a:p>
            <a:pPr>
              <a:buFontTx/>
              <a:buChar char="•"/>
            </a:pPr>
            <a:endParaRPr lang="en-US" altLang="en-US" dirty="0"/>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0A5F7C7-0396-C582-F16A-1CDEFB691F99}"/>
              </a:ext>
            </a:extLst>
          </p:cNvPr>
          <p:cNvPicPr>
            <a:picLocks noChangeAspect="1"/>
          </p:cNvPicPr>
          <p:nvPr/>
        </p:nvPicPr>
        <p:blipFill>
          <a:blip r:embed="rId2"/>
          <a:stretch>
            <a:fillRect/>
          </a:stretch>
        </p:blipFill>
        <p:spPr>
          <a:xfrm>
            <a:off x="618573" y="609600"/>
            <a:ext cx="7906853" cy="5048955"/>
          </a:xfrm>
          <a:prstGeom prst="rect">
            <a:avLst/>
          </a:prstGeom>
        </p:spPr>
      </p:pic>
    </p:spTree>
    <p:extLst>
      <p:ext uri="{BB962C8B-B14F-4D97-AF65-F5344CB8AC3E}">
        <p14:creationId xmlns:p14="http://schemas.microsoft.com/office/powerpoint/2010/main" val="257247077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5A31C77-68FE-6447-3CCE-809F4E1E781F}"/>
              </a:ext>
            </a:extLst>
          </p:cNvPr>
          <p:cNvPicPr>
            <a:picLocks noChangeAspect="1"/>
          </p:cNvPicPr>
          <p:nvPr/>
        </p:nvPicPr>
        <p:blipFill>
          <a:blip r:embed="rId2"/>
          <a:stretch>
            <a:fillRect/>
          </a:stretch>
        </p:blipFill>
        <p:spPr>
          <a:xfrm>
            <a:off x="1066800" y="152400"/>
            <a:ext cx="6189112" cy="6158736"/>
          </a:xfrm>
          <a:prstGeom prst="rect">
            <a:avLst/>
          </a:prstGeom>
        </p:spPr>
      </p:pic>
    </p:spTree>
    <p:extLst>
      <p:ext uri="{BB962C8B-B14F-4D97-AF65-F5344CB8AC3E}">
        <p14:creationId xmlns:p14="http://schemas.microsoft.com/office/powerpoint/2010/main" val="345158769"/>
      </p:ext>
    </p:extLst>
  </p:cSld>
  <p:clrMapOvr>
    <a:masterClrMapping/>
  </p:clrMapOvr>
</p:sld>
</file>

<file path=ppt/theme/theme1.xml><?xml version="1.0" encoding="utf-8"?>
<a:theme xmlns:a="http://schemas.openxmlformats.org/drawingml/2006/main" name="508 Lecture">
  <a:themeElements>
    <a:clrScheme name="Custom 7">
      <a:dk1>
        <a:sysClr val="windowText" lastClr="000000"/>
      </a:dk1>
      <a:lt1>
        <a:sysClr val="window" lastClr="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Classic 2">
      <a:majorFont>
        <a:latin typeface="Arial"/>
        <a:ea typeface=""/>
        <a:cs typeface=""/>
        <a:font script="Jpan" typeface="Arial"/>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Arial"/>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sz="2000"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defRPr sz="2000" dirty="0" err="1" smtClean="0"/>
        </a:defPPr>
      </a:lstStyle>
    </a:txDef>
  </a:objectDefaults>
  <a:extraClrSchemeLst/>
</a:theme>
</file>

<file path=ppt/theme/theme2.xml><?xml version="1.0" encoding="utf-8"?>
<a:theme xmlns:a="http://schemas.openxmlformats.org/drawingml/2006/main" name="Office Theme">
  <a:themeElements>
    <a:clrScheme name="Pearson 508">
      <a:dk1>
        <a:sysClr val="windowText" lastClr="000000"/>
      </a:dk1>
      <a:lt1>
        <a:sysClr val="window" lastClr="FFFFFF"/>
      </a:lt1>
      <a:dk2>
        <a:srgbClr val="000000"/>
      </a:dk2>
      <a:lt2>
        <a:srgbClr val="EEEEEE"/>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Classic 2">
      <a:majorFont>
        <a:latin typeface="Arial"/>
        <a:ea typeface=""/>
        <a:cs typeface=""/>
        <a:font script="Jpan" typeface="Arial"/>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Arial"/>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Pearson 508">
      <a:dk1>
        <a:sysClr val="windowText" lastClr="000000"/>
      </a:dk1>
      <a:lt1>
        <a:sysClr val="window" lastClr="FFFFFF"/>
      </a:lt1>
      <a:dk2>
        <a:srgbClr val="000000"/>
      </a:dk2>
      <a:lt2>
        <a:srgbClr val="EEEEEE"/>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Classic 2">
      <a:majorFont>
        <a:latin typeface="Arial"/>
        <a:ea typeface=""/>
        <a:cs typeface=""/>
        <a:font script="Jpan" typeface="Arial"/>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Arial"/>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Horizon</Template>
  <TotalTime>12590</TotalTime>
  <Words>5571</Words>
  <Application>Microsoft Office PowerPoint</Application>
  <PresentationFormat>On-screen Show (4:3)</PresentationFormat>
  <Paragraphs>440</Paragraphs>
  <Slides>110</Slides>
  <Notes>3</Notes>
  <HiddenSlides>3</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110</vt:i4>
      </vt:variant>
    </vt:vector>
  </HeadingPairs>
  <TitlesOfParts>
    <vt:vector size="119" baseType="lpstr">
      <vt:lpstr>Arial</vt:lpstr>
      <vt:lpstr>Courier New</vt:lpstr>
      <vt:lpstr>JetBrains Mono</vt:lpstr>
      <vt:lpstr>SabonLTPro-Italic</vt:lpstr>
      <vt:lpstr>SabonLTPro-Roman</vt:lpstr>
      <vt:lpstr>Times New Roman</vt:lpstr>
      <vt:lpstr>Verdana</vt:lpstr>
      <vt:lpstr>Wingdings</vt:lpstr>
      <vt:lpstr>508 Lecture</vt:lpstr>
      <vt:lpstr>Starting out with Python</vt:lpstr>
      <vt:lpstr>Topics (1 of 2)</vt:lpstr>
      <vt:lpstr>Topics (2 of 2)</vt:lpstr>
      <vt:lpstr>Introduction to Functions (1 of 2)</vt:lpstr>
      <vt:lpstr>Introduction to Functions (2 of 2)</vt:lpstr>
      <vt:lpstr>Benefits of Modularizing a Program with Functions</vt:lpstr>
      <vt:lpstr>Void Functions and Value-Returning Functions</vt:lpstr>
      <vt:lpstr>PowerPoint Presentation</vt:lpstr>
      <vt:lpstr>Defining and Calling a Function (1 of 5)</vt:lpstr>
      <vt:lpstr>Defining and Calling a Function (2 of 5)</vt:lpstr>
      <vt:lpstr>Defining and Calling a Function (3 of 5)</vt:lpstr>
      <vt:lpstr>Example 1</vt:lpstr>
      <vt:lpstr>Defining and Calling a Function (4 of 5)</vt:lpstr>
      <vt:lpstr>Defining and Calling a Function (5 of 5)</vt:lpstr>
      <vt:lpstr>Example 2</vt:lpstr>
      <vt:lpstr>Indentation in Python</vt:lpstr>
      <vt:lpstr>PowerPoint Presentation</vt:lpstr>
      <vt:lpstr>Designing a Program to Use Functions (1 of 5)</vt:lpstr>
      <vt:lpstr>Designing a Program to Use Functions (2 of 5)</vt:lpstr>
      <vt:lpstr>Designing a Program to Use Functions (3 of 5)</vt:lpstr>
      <vt:lpstr>Designing a Program to Use Functions (4 of 5)</vt:lpstr>
      <vt:lpstr>Designing a Program to Use Functions (5 of 5)</vt:lpstr>
      <vt:lpstr>This design shows the steps inside the function</vt:lpstr>
      <vt:lpstr>PowerPoint Presentation</vt:lpstr>
      <vt:lpstr>Using the pass Keyword</vt:lpstr>
      <vt:lpstr>Local Variables (1 of 2)</vt:lpstr>
      <vt:lpstr>Local Variables (2 of 2)</vt:lpstr>
      <vt:lpstr>Example</vt:lpstr>
      <vt:lpstr>Example</vt:lpstr>
      <vt:lpstr>PowerPoint Presentation</vt:lpstr>
      <vt:lpstr>Passing Arguments to Functions (1 of 4)</vt:lpstr>
      <vt:lpstr>Passing Arguments to Functions (2 of 4)</vt:lpstr>
      <vt:lpstr>Passing Arguments to Functions (3 of 4)</vt:lpstr>
      <vt:lpstr>Example</vt:lpstr>
      <vt:lpstr>Passing Multiple Arguments (1 of 2)</vt:lpstr>
      <vt:lpstr>Example</vt:lpstr>
      <vt:lpstr>Example</vt:lpstr>
      <vt:lpstr>Making Changes to Parameters (1 of 3)</vt:lpstr>
      <vt:lpstr>Example</vt:lpstr>
      <vt:lpstr>Making Changes to Parameters (2 of 3)</vt:lpstr>
      <vt:lpstr>Making Changes to Parameters (3 of 3)</vt:lpstr>
      <vt:lpstr>Keyword Arguments</vt:lpstr>
      <vt:lpstr>Example</vt:lpstr>
      <vt:lpstr>Global Variables and Global Constants (1 of 3)</vt:lpstr>
      <vt:lpstr>                     Example</vt:lpstr>
      <vt:lpstr>Example</vt:lpstr>
      <vt:lpstr>           Example</vt:lpstr>
      <vt:lpstr>Global Variables and Global Constants (2 of 3)</vt:lpstr>
      <vt:lpstr>Global Variables and Global Constants (3 of 3)</vt:lpstr>
      <vt:lpstr>Global Constants</vt:lpstr>
      <vt:lpstr>PowerPoint Presentation</vt:lpstr>
      <vt:lpstr>PowerPoint Presentation</vt:lpstr>
      <vt:lpstr>PowerPoint Presentation</vt:lpstr>
      <vt:lpstr>PowerPoint Presentation</vt:lpstr>
      <vt:lpstr>Introduction to Value-Returning Functions: Generating Random Numbers</vt:lpstr>
      <vt:lpstr>PowerPoint Presentation</vt:lpstr>
      <vt:lpstr>PowerPoint Presentation</vt:lpstr>
      <vt:lpstr>PowerPoint Presentation</vt:lpstr>
      <vt:lpstr>PowerPoint Presentation</vt:lpstr>
      <vt:lpstr>Generating Random Numbers (1 of 5)</vt:lpstr>
      <vt:lpstr>Generating Random Numbers (2 of 5)</vt:lpstr>
      <vt:lpstr>Generating Random Numbers (3 of 5)</vt:lpstr>
      <vt:lpstr>Generating Random Numbers (4 of 5)</vt:lpstr>
      <vt:lpstr>Example</vt:lpstr>
      <vt:lpstr>Example</vt:lpstr>
      <vt:lpstr>Example</vt:lpstr>
      <vt:lpstr>Example</vt:lpstr>
      <vt:lpstr>PowerPoint Presentation</vt:lpstr>
      <vt:lpstr>PowerPoint Presentation</vt:lpstr>
      <vt:lpstr>Random Number Seeds</vt:lpstr>
      <vt:lpstr>PowerPoint Presentation</vt:lpstr>
      <vt:lpstr>PowerPoint Presentation</vt:lpstr>
      <vt:lpstr>PowerPoint Presentation</vt:lpstr>
      <vt:lpstr>PowerPoint Presentation</vt:lpstr>
      <vt:lpstr>PowerPoint Presentation</vt:lpstr>
      <vt:lpstr>Example</vt:lpstr>
      <vt:lpstr>Using IPO Charts (1 of 2)</vt:lpstr>
      <vt:lpstr>Using IPO Charts (2 of 2)</vt:lpstr>
      <vt:lpstr>Returning Strings</vt:lpstr>
      <vt:lpstr>PowerPoint Presentation</vt:lpstr>
      <vt:lpstr>PowerPoint Presentation</vt:lpstr>
      <vt:lpstr>PowerPoint Presentation</vt:lpstr>
      <vt:lpstr>Returning Boolean Values</vt:lpstr>
      <vt:lpstr>Returning Multiple Values</vt:lpstr>
      <vt:lpstr>Returning Multiple Values</vt:lpstr>
      <vt:lpstr>PowerPoint Presentation</vt:lpstr>
      <vt:lpstr>PowerPoint Presentation</vt:lpstr>
      <vt:lpstr>Example</vt:lpstr>
      <vt:lpstr>Example</vt:lpstr>
      <vt:lpstr>The math Module (1 of 3)</vt:lpstr>
      <vt:lpstr>The math Module (2 of 3)</vt:lpstr>
      <vt:lpstr>Example</vt:lpstr>
      <vt:lpstr>The math Module (3 of 3)</vt:lpstr>
      <vt:lpstr>Storing Functions in Modules (1 of 2)</vt:lpstr>
      <vt:lpstr>Storing Functions in Modules (2 of 2)</vt:lpstr>
      <vt:lpstr>Example</vt:lpstr>
      <vt:lpstr>Menu Driven Programs</vt:lpstr>
      <vt:lpstr>PowerPoint Presentation</vt:lpstr>
      <vt:lpstr>PowerPoint Presentation</vt:lpstr>
      <vt:lpstr>Conditionally Executing the main Function (1 of 3)</vt:lpstr>
      <vt:lpstr>Conditionally Executing the main Function (2 of 3)</vt:lpstr>
      <vt:lpstr>Conditionally Executing the main Function (3 of 3)</vt:lpstr>
      <vt:lpstr>Turtle Graphics: Modularizing Code with Functions (1 of 6)</vt:lpstr>
      <vt:lpstr>Turtle Graphics: Modularizing Code with Functions (2 of 6)</vt:lpstr>
      <vt:lpstr>Turtle Graphics: Modularizing Code with Functions (3 of 6)</vt:lpstr>
      <vt:lpstr>Turtle Graphics: Modularizing Code with Functions (4 of 6)</vt:lpstr>
      <vt:lpstr>Turtle Graphics: Modularizing Code with Functions (5 of 6)</vt:lpstr>
      <vt:lpstr>Turtle Graphics: Modularizing Code with Functions (6 of 6)</vt:lpstr>
      <vt:lpstr>Summary (1 of 2)</vt:lpstr>
      <vt:lpstr>Summary (2 of 2)</vt:lpstr>
    </vt:vector>
  </TitlesOfParts>
  <Company>SPi-Global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Starting out with Python, Fifth Edition</dc:title>
  <dc:subject>Computer Science</dc:subject>
  <dc:creator>Tony Gaddis</dc:creator>
  <cp:keywords>Computer program language</cp:keywords>
  <cp:lastModifiedBy>Abdullahi Mohamed</cp:lastModifiedBy>
  <cp:revision>795</cp:revision>
  <dcterms:created xsi:type="dcterms:W3CDTF">2014-07-14T20:04:21Z</dcterms:created>
  <dcterms:modified xsi:type="dcterms:W3CDTF">2025-04-14T08:05:38Z</dcterms:modified>
  <cp:category>IT</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ffisync_UniqueId">
    <vt:lpwstr>682740</vt:lpwstr>
  </property>
  <property fmtid="{D5CDD505-2E9C-101B-9397-08002B2CF9AE}" pid="3" name="Offisync_UpdateToken">
    <vt:lpwstr>1</vt:lpwstr>
  </property>
  <property fmtid="{D5CDD505-2E9C-101B-9397-08002B2CF9AE}" pid="4" name="Jive_VersionGuid">
    <vt:lpwstr>7b502893-ac4a-4309-967d-6eb652f6b574</vt:lpwstr>
  </property>
  <property fmtid="{D5CDD505-2E9C-101B-9397-08002B2CF9AE}" pid="5" name="Offisync_ProviderInitializationData">
    <vt:lpwstr>https://neo.pearson.com</vt:lpwstr>
  </property>
  <property fmtid="{D5CDD505-2E9C-101B-9397-08002B2CF9AE}" pid="6" name="Offisync_ServerID">
    <vt:lpwstr>7e960520-0e88-4f05-9fa0-24079b61e486</vt:lpwstr>
  </property>
  <property fmtid="{D5CDD505-2E9C-101B-9397-08002B2CF9AE}" pid="7" name="Jive_LatestUserAccountName">
    <vt:lpwstr>sumit.gupta</vt:lpwstr>
  </property>
</Properties>
</file>